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5"/>
  </p:notesMasterIdLst>
  <p:sldIdLst>
    <p:sldId id="256" r:id="rId3"/>
    <p:sldId id="257" r:id="rId4"/>
    <p:sldId id="258" r:id="rId5"/>
    <p:sldId id="259" r:id="rId6"/>
    <p:sldId id="260" r:id="rId7"/>
    <p:sldId id="261" r:id="rId8"/>
    <p:sldId id="272" r:id="rId9"/>
    <p:sldId id="262" r:id="rId10"/>
    <p:sldId id="263" r:id="rId11"/>
    <p:sldId id="264" r:id="rId12"/>
    <p:sldId id="273" r:id="rId13"/>
    <p:sldId id="271" r:id="rId14"/>
  </p:sldIdLst>
  <p:sldSz cx="9906000" cy="6858000" type="A4"/>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7A1"/>
    <a:srgbClr val="2678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522"/>
      </p:cViewPr>
      <p:guideLst>
        <p:guide orient="horz" pos="2160"/>
        <p:guide pos="3120"/>
      </p:guideLst>
    </p:cSldViewPr>
  </p:slideViewPr>
  <p:notesTextViewPr>
    <p:cViewPr>
      <p:scale>
        <a:sx n="100" d="100"/>
        <a:sy n="100" d="100"/>
      </p:scale>
      <p:origin x="0" y="0"/>
    </p:cViewPr>
  </p:notesTextViewPr>
  <p:notesViewPr>
    <p:cSldViewPr>
      <p:cViewPr varScale="1">
        <p:scale>
          <a:sx n="69" d="100"/>
          <a:sy n="69" d="100"/>
        </p:scale>
        <p:origin x="-337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ヒラギノ角ゴ ProN W3" charset="0"/>
                <a:cs typeface="ヒラギノ角ゴ ProN W3"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AA3EDA44-E500-6C49-95B4-11E103EBC262}" type="datetimeFigureOut">
              <a:rPr lang="en-US"/>
              <a:pPr/>
              <a:t>1/21/2019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ヒラギノ角ゴ ProN W3" charset="0"/>
                <a:cs typeface="ヒラギノ角ゴ ProN W3"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C3F946-43E2-8C4E-8598-25B822DA264A}" type="slidenum">
              <a:rPr lang="en-US"/>
              <a:pPr/>
              <a:t>‹#›</a:t>
            </a:fld>
            <a:endParaRPr lang="en-US" dirty="0"/>
          </a:p>
        </p:txBody>
      </p:sp>
    </p:spTree>
    <p:extLst>
      <p:ext uri="{BB962C8B-B14F-4D97-AF65-F5344CB8AC3E}">
        <p14:creationId xmlns:p14="http://schemas.microsoft.com/office/powerpoint/2010/main" val="28820592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D4460B85-F9FA-4E4B-800E-C4219D529CC6}" type="slidenum">
              <a:rPr lang="en-US">
                <a:solidFill>
                  <a:srgbClr val="000000"/>
                </a:solidFill>
                <a:latin typeface="Gill Sans" charset="0"/>
                <a:ea typeface="ヒラギノ角ゴ ProN W3" charset="0"/>
                <a:cs typeface="ヒラギノ角ゴ ProN W3" charset="0"/>
              </a:rPr>
              <a:pPr/>
              <a:t>2</a:t>
            </a:fld>
            <a:endParaRPr lang="en-US" dirty="0">
              <a:solidFill>
                <a:srgbClr val="000000"/>
              </a:solidFill>
              <a:latin typeface="Gill Sans" charset="0"/>
              <a:ea typeface="ヒラギノ角ゴ ProN W3" charset="0"/>
              <a:cs typeface="ヒラギノ角ゴ ProN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E9D70D30-0738-EF4E-B496-C27D30DC8F4E}" type="slidenum">
              <a:rPr lang="en-US">
                <a:solidFill>
                  <a:srgbClr val="000000"/>
                </a:solidFill>
                <a:latin typeface="Gill Sans" charset="0"/>
                <a:ea typeface="ヒラギノ角ゴ ProN W3" charset="0"/>
                <a:cs typeface="ヒラギノ角ゴ ProN W3" charset="0"/>
              </a:rPr>
              <a:pPr/>
              <a:t>3</a:t>
            </a:fld>
            <a:endParaRPr lang="en-US" dirty="0">
              <a:solidFill>
                <a:srgbClr val="000000"/>
              </a:solidFill>
              <a:latin typeface="Gill Sans" charset="0"/>
              <a:ea typeface="ヒラギノ角ゴ ProN W3" charset="0"/>
              <a:cs typeface="ヒラギノ角ゴ ProN W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a typeface="MS PGothic"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BEC0F553-C25E-DD4D-B493-C8E4E58D93F8}" type="slidenum">
              <a:rPr lang="en-US">
                <a:solidFill>
                  <a:srgbClr val="000000"/>
                </a:solidFill>
                <a:latin typeface="Gill Sans" charset="0"/>
                <a:ea typeface="ヒラギノ角ゴ ProN W3" charset="0"/>
                <a:cs typeface="ヒラギノ角ゴ ProN W3" charset="0"/>
              </a:rPr>
              <a:pPr/>
              <a:t>4</a:t>
            </a:fld>
            <a:endParaRPr lang="en-US" dirty="0">
              <a:solidFill>
                <a:srgbClr val="000000"/>
              </a:solidFill>
              <a:latin typeface="Gill Sans" charset="0"/>
              <a:ea typeface="ヒラギノ角ゴ ProN W3" charset="0"/>
              <a:cs typeface="ヒラギノ角ゴ ProN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MS PGothic" charset="0"/>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fld id="{A3E17117-2E8D-1841-AE9C-7150A1B0F4D4}" type="slidenum">
              <a:rPr lang="en-US">
                <a:solidFill>
                  <a:srgbClr val="000000"/>
                </a:solidFill>
                <a:latin typeface="Gill Sans" charset="0"/>
                <a:ea typeface="ヒラギノ角ゴ ProN W3" charset="0"/>
                <a:cs typeface="ヒラギノ角ゴ ProN W3" charset="0"/>
              </a:rPr>
              <a:pPr/>
              <a:t>9</a:t>
            </a:fld>
            <a:endParaRPr lang="en-US" dirty="0">
              <a:solidFill>
                <a:srgbClr val="000000"/>
              </a:solidFill>
              <a:latin typeface="Gill Sans" charset="0"/>
              <a:ea typeface="ヒラギノ角ゴ ProN W3" charset="0"/>
              <a:cs typeface="ヒラギノ角ゴ ProN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F81BB0A9-F8A1-C84E-BA49-61DBFD64F29E}" type="slidenum">
              <a:rPr lang="en-US"/>
              <a:pPr/>
              <a:t>‹#›</a:t>
            </a:fld>
            <a:endParaRPr lang="en-US" dirty="0"/>
          </a:p>
        </p:txBody>
      </p:sp>
    </p:spTree>
    <p:extLst>
      <p:ext uri="{BB962C8B-B14F-4D97-AF65-F5344CB8AC3E}">
        <p14:creationId xmlns:p14="http://schemas.microsoft.com/office/powerpoint/2010/main" val="34293500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76D87365-6A65-DE46-8C99-326B6E103CFC}" type="slidenum">
              <a:rPr lang="en-US"/>
              <a:pPr/>
              <a:t>‹#›</a:t>
            </a:fld>
            <a:endParaRPr lang="en-US" dirty="0"/>
          </a:p>
        </p:txBody>
      </p:sp>
    </p:spTree>
    <p:extLst>
      <p:ext uri="{BB962C8B-B14F-4D97-AF65-F5344CB8AC3E}">
        <p14:creationId xmlns:p14="http://schemas.microsoft.com/office/powerpoint/2010/main" val="14787317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6402F2DB-86D1-4646-969D-101664156BD0}" type="slidenum">
              <a:rPr lang="en-US"/>
              <a:pPr/>
              <a:t>‹#›</a:t>
            </a:fld>
            <a:endParaRPr lang="en-US" dirty="0"/>
          </a:p>
        </p:txBody>
      </p:sp>
    </p:spTree>
    <p:extLst>
      <p:ext uri="{BB962C8B-B14F-4D97-AF65-F5344CB8AC3E}">
        <p14:creationId xmlns:p14="http://schemas.microsoft.com/office/powerpoint/2010/main" val="10859044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Click to edit Master title style</a:t>
            </a:r>
            <a:endParaRPr lang="en-US"/>
          </a:p>
        </p:txBody>
      </p:sp>
      <p:sp>
        <p:nvSpPr>
          <p:cNvPr id="3" name="Subtitle 2"/>
          <p:cNvSpPr>
            <a:spLocks noGrp="1"/>
          </p:cNvSpPr>
          <p:nvPr>
            <p:ph type="subTitle" idx="1"/>
          </p:nvPr>
        </p:nvSpPr>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73A250F9-45D4-8443-B311-FD8BDD7B684E}" type="slidenum">
              <a:rPr lang="en-US"/>
              <a:pPr/>
              <a:t>‹#›</a:t>
            </a:fld>
            <a:endParaRPr lang="en-US" dirty="0"/>
          </a:p>
        </p:txBody>
      </p:sp>
    </p:spTree>
    <p:extLst>
      <p:ext uri="{BB962C8B-B14F-4D97-AF65-F5344CB8AC3E}">
        <p14:creationId xmlns:p14="http://schemas.microsoft.com/office/powerpoint/2010/main" val="23616989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E6BAB7F-4CC8-F94B-90A3-7D514F0B7A45}" type="slidenum">
              <a:rPr lang="en-US"/>
              <a:pPr/>
              <a:t>‹#›</a:t>
            </a:fld>
            <a:endParaRPr lang="en-US" dirty="0"/>
          </a:p>
        </p:txBody>
      </p:sp>
    </p:spTree>
    <p:extLst>
      <p:ext uri="{BB962C8B-B14F-4D97-AF65-F5344CB8AC3E}">
        <p14:creationId xmlns:p14="http://schemas.microsoft.com/office/powerpoint/2010/main" val="199695085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A28144E-75D6-9342-971B-4FB481652F90}" type="slidenum">
              <a:rPr lang="en-US"/>
              <a:pPr/>
              <a:t>‹#›</a:t>
            </a:fld>
            <a:endParaRPr lang="en-US" dirty="0"/>
          </a:p>
        </p:txBody>
      </p:sp>
    </p:spTree>
    <p:extLst>
      <p:ext uri="{BB962C8B-B14F-4D97-AF65-F5344CB8AC3E}">
        <p14:creationId xmlns:p14="http://schemas.microsoft.com/office/powerpoint/2010/main" val="14035037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485900" y="3886200"/>
            <a:ext cx="33909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3886200"/>
            <a:ext cx="3390900"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5E15CB9D-0BDC-294C-801B-14293DBFC9C9}" type="slidenum">
              <a:rPr lang="en-US"/>
              <a:pPr/>
              <a:t>‹#›</a:t>
            </a:fld>
            <a:endParaRPr lang="en-US" dirty="0"/>
          </a:p>
        </p:txBody>
      </p:sp>
    </p:spTree>
    <p:extLst>
      <p:ext uri="{BB962C8B-B14F-4D97-AF65-F5344CB8AC3E}">
        <p14:creationId xmlns:p14="http://schemas.microsoft.com/office/powerpoint/2010/main" val="162269940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75BFA84E-DBCF-5C42-88F4-EB473C14EBF7}" type="slidenum">
              <a:rPr lang="en-US"/>
              <a:pPr/>
              <a:t>‹#›</a:t>
            </a:fld>
            <a:endParaRPr lang="en-US" dirty="0"/>
          </a:p>
        </p:txBody>
      </p:sp>
    </p:spTree>
    <p:extLst>
      <p:ext uri="{BB962C8B-B14F-4D97-AF65-F5344CB8AC3E}">
        <p14:creationId xmlns:p14="http://schemas.microsoft.com/office/powerpoint/2010/main" val="39459407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A3717CDF-29E6-3742-ABCB-9BEB663A9FF7}" type="slidenum">
              <a:rPr lang="en-US"/>
              <a:pPr/>
              <a:t>‹#›</a:t>
            </a:fld>
            <a:endParaRPr lang="en-US" dirty="0"/>
          </a:p>
        </p:txBody>
      </p:sp>
    </p:spTree>
    <p:extLst>
      <p:ext uri="{BB962C8B-B14F-4D97-AF65-F5344CB8AC3E}">
        <p14:creationId xmlns:p14="http://schemas.microsoft.com/office/powerpoint/2010/main" val="15226501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403A89F0-26BB-3640-A776-969103E172BB}" type="slidenum">
              <a:rPr lang="en-US"/>
              <a:pPr/>
              <a:t>‹#›</a:t>
            </a:fld>
            <a:endParaRPr lang="en-US" dirty="0"/>
          </a:p>
        </p:txBody>
      </p:sp>
    </p:spTree>
    <p:extLst>
      <p:ext uri="{BB962C8B-B14F-4D97-AF65-F5344CB8AC3E}">
        <p14:creationId xmlns:p14="http://schemas.microsoft.com/office/powerpoint/2010/main" val="113167103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71C08FA1-C246-4E4F-AF99-28236E0A5FE9}" type="slidenum">
              <a:rPr lang="en-US"/>
              <a:pPr/>
              <a:t>‹#›</a:t>
            </a:fld>
            <a:endParaRPr lang="en-US" dirty="0"/>
          </a:p>
        </p:txBody>
      </p:sp>
    </p:spTree>
    <p:extLst>
      <p:ext uri="{BB962C8B-B14F-4D97-AF65-F5344CB8AC3E}">
        <p14:creationId xmlns:p14="http://schemas.microsoft.com/office/powerpoint/2010/main" val="23868448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A556A1AC-C03F-AF4D-9B74-770DD93FAFF2}" type="slidenum">
              <a:rPr lang="en-US"/>
              <a:pPr/>
              <a:t>‹#›</a:t>
            </a:fld>
            <a:endParaRPr lang="en-US" dirty="0"/>
          </a:p>
        </p:txBody>
      </p:sp>
    </p:spTree>
    <p:extLst>
      <p:ext uri="{BB962C8B-B14F-4D97-AF65-F5344CB8AC3E}">
        <p14:creationId xmlns:p14="http://schemas.microsoft.com/office/powerpoint/2010/main" val="31347069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charset="0"/>
            </a:endParaRP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503900D-66E8-AA4A-BCCD-E7D8E2639D84}" type="slidenum">
              <a:rPr lang="en-US"/>
              <a:pPr/>
              <a:t>‹#›</a:t>
            </a:fld>
            <a:endParaRPr lang="en-US" dirty="0"/>
          </a:p>
        </p:txBody>
      </p:sp>
    </p:spTree>
    <p:extLst>
      <p:ext uri="{BB962C8B-B14F-4D97-AF65-F5344CB8AC3E}">
        <p14:creationId xmlns:p14="http://schemas.microsoft.com/office/powerpoint/2010/main" val="321420982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4E60CE3A-6C81-0041-A77C-2D10B077937E}" type="slidenum">
              <a:rPr lang="en-US"/>
              <a:pPr/>
              <a:t>‹#›</a:t>
            </a:fld>
            <a:endParaRPr lang="en-US" dirty="0"/>
          </a:p>
        </p:txBody>
      </p:sp>
    </p:spTree>
    <p:extLst>
      <p:ext uri="{BB962C8B-B14F-4D97-AF65-F5344CB8AC3E}">
        <p14:creationId xmlns:p14="http://schemas.microsoft.com/office/powerpoint/2010/main" val="3763777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130425"/>
            <a:ext cx="2105025" cy="3508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742950" y="2130425"/>
            <a:ext cx="6162675" cy="3508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540B1CC-6AFE-F848-BA94-7DD8404297E2}" type="slidenum">
              <a:rPr lang="en-US"/>
              <a:pPr/>
              <a:t>‹#›</a:t>
            </a:fld>
            <a:endParaRPr lang="en-US" dirty="0"/>
          </a:p>
        </p:txBody>
      </p:sp>
    </p:spTree>
    <p:extLst>
      <p:ext uri="{BB962C8B-B14F-4D97-AF65-F5344CB8AC3E}">
        <p14:creationId xmlns:p14="http://schemas.microsoft.com/office/powerpoint/2010/main" val="30057696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A8DD4987-0D41-6545-ACEB-FE3570BD2A48}" type="slidenum">
              <a:rPr lang="en-US"/>
              <a:pPr/>
              <a:t>‹#›</a:t>
            </a:fld>
            <a:endParaRPr lang="en-US" dirty="0"/>
          </a:p>
        </p:txBody>
      </p:sp>
    </p:spTree>
    <p:extLst>
      <p:ext uri="{BB962C8B-B14F-4D97-AF65-F5344CB8AC3E}">
        <p14:creationId xmlns:p14="http://schemas.microsoft.com/office/powerpoint/2010/main" val="13025097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CEE28B9F-ED9A-AD4B-BEEB-EBC9EF890F2F}" type="slidenum">
              <a:rPr lang="en-US"/>
              <a:pPr/>
              <a:t>‹#›</a:t>
            </a:fld>
            <a:endParaRPr lang="en-US" dirty="0"/>
          </a:p>
        </p:txBody>
      </p:sp>
    </p:spTree>
    <p:extLst>
      <p:ext uri="{BB962C8B-B14F-4D97-AF65-F5344CB8AC3E}">
        <p14:creationId xmlns:p14="http://schemas.microsoft.com/office/powerpoint/2010/main" val="20313082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C5757CFB-8C69-BB40-89BF-627979D43AB3}" type="slidenum">
              <a:rPr lang="en-US"/>
              <a:pPr/>
              <a:t>‹#›</a:t>
            </a:fld>
            <a:endParaRPr lang="en-US" dirty="0"/>
          </a:p>
        </p:txBody>
      </p:sp>
    </p:spTree>
    <p:extLst>
      <p:ext uri="{BB962C8B-B14F-4D97-AF65-F5344CB8AC3E}">
        <p14:creationId xmlns:p14="http://schemas.microsoft.com/office/powerpoint/2010/main" val="32066828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843D1178-CD45-6C4A-B01F-88136A8D0FEE}" type="slidenum">
              <a:rPr lang="en-US"/>
              <a:pPr/>
              <a:t>‹#›</a:t>
            </a:fld>
            <a:endParaRPr lang="en-US" dirty="0"/>
          </a:p>
        </p:txBody>
      </p:sp>
    </p:spTree>
    <p:extLst>
      <p:ext uri="{BB962C8B-B14F-4D97-AF65-F5344CB8AC3E}">
        <p14:creationId xmlns:p14="http://schemas.microsoft.com/office/powerpoint/2010/main" val="100058527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112ED759-2BBD-404E-A2BB-9926BB32858E}" type="slidenum">
              <a:rPr lang="en-US"/>
              <a:pPr/>
              <a:t>‹#›</a:t>
            </a:fld>
            <a:endParaRPr lang="en-US" dirty="0"/>
          </a:p>
        </p:txBody>
      </p:sp>
    </p:spTree>
    <p:extLst>
      <p:ext uri="{BB962C8B-B14F-4D97-AF65-F5344CB8AC3E}">
        <p14:creationId xmlns:p14="http://schemas.microsoft.com/office/powerpoint/2010/main" val="19908272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57DB3CCC-E31E-D549-969D-54BCE7F6A15D}" type="slidenum">
              <a:rPr lang="en-US"/>
              <a:pPr/>
              <a:t>‹#›</a:t>
            </a:fld>
            <a:endParaRPr lang="en-US" dirty="0"/>
          </a:p>
        </p:txBody>
      </p:sp>
    </p:spTree>
    <p:extLst>
      <p:ext uri="{BB962C8B-B14F-4D97-AF65-F5344CB8AC3E}">
        <p14:creationId xmlns:p14="http://schemas.microsoft.com/office/powerpoint/2010/main" val="11845309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sym typeface="Calibri" charset="0"/>
            </a:endParaRP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28DADD79-376A-CA44-9249-2C41B939933C}" type="slidenum">
              <a:rPr lang="en-US"/>
              <a:pPr/>
              <a:t>‹#›</a:t>
            </a:fld>
            <a:endParaRPr lang="en-US" dirty="0"/>
          </a:p>
        </p:txBody>
      </p:sp>
    </p:spTree>
    <p:extLst>
      <p:ext uri="{BB962C8B-B14F-4D97-AF65-F5344CB8AC3E}">
        <p14:creationId xmlns:p14="http://schemas.microsoft.com/office/powerpoint/2010/main" val="5738045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1027" name="Rectangle 2"/>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 name="Text Box 3"/>
          <p:cNvSpPr txBox="1">
            <a:spLocks noGrp="1" noChangeArrowheads="1"/>
          </p:cNvSpPr>
          <p:nvPr>
            <p:ph type="sldNum" sz="quarter" idx="4"/>
          </p:nvPr>
        </p:nvSpPr>
        <p:spPr bwMode="auto">
          <a:xfrm>
            <a:off x="9166225" y="6467475"/>
            <a:ext cx="244475" cy="2540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Calibri" charset="0"/>
                <a:ea typeface="MS PGothic" charset="0"/>
                <a:cs typeface="MS PGothic" charset="0"/>
                <a:sym typeface="Calibri"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D47B931E-960E-3B45-9887-3F2E5B980CEB}"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Calibri" charset="0"/>
        </a:defRPr>
      </a:lvl1pPr>
      <a:lvl2pPr marL="7048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2pPr>
      <a:lvl3pPr marL="11049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3pPr>
      <a:lvl4pPr marL="15621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4pPr>
      <a:lvl5pPr marL="20193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2950" y="2130425"/>
            <a:ext cx="84201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Calibri" charset="0"/>
              </a:rPr>
              <a:t>Click to edit Master title style</a:t>
            </a:r>
          </a:p>
        </p:txBody>
      </p:sp>
      <p:sp>
        <p:nvSpPr>
          <p:cNvPr id="2051" name="Rectangle 2"/>
          <p:cNvSpPr>
            <a:spLocks noGrp="1" noChangeArrowheads="1"/>
          </p:cNvSpPr>
          <p:nvPr>
            <p:ph type="body" idx="1"/>
          </p:nvPr>
        </p:nvSpPr>
        <p:spPr bwMode="auto">
          <a:xfrm>
            <a:off x="1485900" y="3886200"/>
            <a:ext cx="6934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2" name="Text Box 3"/>
          <p:cNvSpPr txBox="1">
            <a:spLocks noGrp="1" noChangeArrowheads="1"/>
          </p:cNvSpPr>
          <p:nvPr>
            <p:ph type="sldNum" sz="quarter" idx="4"/>
          </p:nvPr>
        </p:nvSpPr>
        <p:spPr bwMode="auto">
          <a:xfrm>
            <a:off x="9166225" y="6467475"/>
            <a:ext cx="244475" cy="254000"/>
          </a:xfrm>
          <a:prstGeom prst="rect">
            <a:avLst/>
          </a:prstGeom>
          <a:noFill/>
          <a:ln>
            <a:noFill/>
          </a:ln>
          <a:effectLst/>
          <a:extLst/>
        </p:spPr>
        <p:txBody>
          <a:bodyPr vert="horz" wrap="none" lIns="91440" tIns="45720" rIns="91440" bIns="45720" numCol="1" anchor="ctr" anchorCtr="0" compatLnSpc="1">
            <a:prstTxWarp prst="textNoShape">
              <a:avLst/>
            </a:prstTxWarp>
          </a:bodyPr>
          <a:lstStyle>
            <a:lvl1pPr algn="r" eaLnBrk="1" hangingPunct="1">
              <a:defRPr sz="1200">
                <a:solidFill>
                  <a:srgbClr val="878787"/>
                </a:solidFill>
                <a:latin typeface="Calibri" charset="0"/>
                <a:ea typeface="MS PGothic" charset="0"/>
                <a:cs typeface="MS PGothic" charset="0"/>
                <a:sym typeface="Calibri" charset="0"/>
              </a:defRPr>
            </a:lvl1pPr>
            <a:lvl2pPr marL="742950" indent="-285750" algn="ctr">
              <a:defRPr sz="4200">
                <a:solidFill>
                  <a:srgbClr val="000000"/>
                </a:solidFill>
                <a:latin typeface="Gill Sans" charset="0"/>
                <a:ea typeface="ヒラギノ角ゴ ProN W3" charset="0"/>
                <a:cs typeface="ヒラギノ角ゴ ProN W3" charset="0"/>
                <a:sym typeface="Gill Sans" charset="0"/>
              </a:defRPr>
            </a:lvl2pPr>
            <a:lvl3pPr marL="1143000" indent="-228600" algn="ctr">
              <a:defRPr sz="4200">
                <a:solidFill>
                  <a:srgbClr val="000000"/>
                </a:solidFill>
                <a:latin typeface="Gill Sans" charset="0"/>
                <a:ea typeface="ヒラギノ角ゴ ProN W3" charset="0"/>
                <a:cs typeface="ヒラギノ角ゴ ProN W3" charset="0"/>
                <a:sym typeface="Gill Sans" charset="0"/>
              </a:defRPr>
            </a:lvl3pPr>
            <a:lvl4pPr marL="1600200" indent="-228600" algn="ctr">
              <a:defRPr sz="4200">
                <a:solidFill>
                  <a:srgbClr val="000000"/>
                </a:solidFill>
                <a:latin typeface="Gill Sans" charset="0"/>
                <a:ea typeface="ヒラギノ角ゴ ProN W3" charset="0"/>
                <a:cs typeface="ヒラギノ角ゴ ProN W3" charset="0"/>
                <a:sym typeface="Gill Sans" charset="0"/>
              </a:defRPr>
            </a:lvl4pPr>
            <a:lvl5pPr marL="2057400" indent="-228600" algn="ctr">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fld id="{416383A9-BE0A-814E-9ACC-16A36A5FBAE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Calibri" charset="0"/>
        </a:defRPr>
      </a:lvl1pPr>
      <a:lvl2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2pPr>
      <a:lvl3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3pPr>
      <a:lvl4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4pPr>
      <a:lvl5pPr algn="ctr" rtl="0" eaLnBrk="0" fontAlgn="base" hangingPunct="0">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4400">
          <a:solidFill>
            <a:schemeClr val="tx1"/>
          </a:solidFill>
          <a:latin typeface="Calibri" charset="0"/>
          <a:ea typeface="ヒラギノ角ゴ ProN W3" charset="0"/>
          <a:cs typeface="ヒラギノ角ゴ ProN W3" charset="0"/>
          <a:sym typeface="Calibri" charset="0"/>
        </a:defRPr>
      </a:lvl9pPr>
    </p:titleStyle>
    <p:bodyStyle>
      <a:lvl1pPr marL="342900" indent="-342900" algn="ctr" rtl="0" eaLnBrk="0" fontAlgn="base" hangingPunct="0">
        <a:spcBef>
          <a:spcPts val="800"/>
        </a:spcBef>
        <a:spcAft>
          <a:spcPct val="0"/>
        </a:spcAft>
        <a:defRPr sz="3200">
          <a:solidFill>
            <a:srgbClr val="878787"/>
          </a:solidFill>
          <a:latin typeface="+mn-lt"/>
          <a:ea typeface="+mn-ea"/>
          <a:cs typeface="+mn-cs"/>
          <a:sym typeface="Calibri" charset="0"/>
        </a:defRPr>
      </a:lvl1pPr>
      <a:lvl2pPr marL="419100" indent="38100" algn="ctr" rtl="0" eaLnBrk="0" fontAlgn="base" hangingPunct="0">
        <a:spcBef>
          <a:spcPts val="700"/>
        </a:spcBef>
        <a:spcAft>
          <a:spcPct val="0"/>
        </a:spcAft>
        <a:defRPr sz="2800">
          <a:solidFill>
            <a:srgbClr val="878787"/>
          </a:solidFill>
          <a:latin typeface="+mn-lt"/>
          <a:ea typeface="+mn-ea"/>
          <a:cs typeface="+mn-cs"/>
          <a:sym typeface="Calibri" charset="0"/>
        </a:defRPr>
      </a:lvl2pPr>
      <a:lvl3pPr marL="876300" indent="38100" algn="ctr" rtl="0" eaLnBrk="0" fontAlgn="base" hangingPunct="0">
        <a:spcBef>
          <a:spcPts val="600"/>
        </a:spcBef>
        <a:spcAft>
          <a:spcPct val="0"/>
        </a:spcAft>
        <a:defRPr sz="2400">
          <a:solidFill>
            <a:srgbClr val="878787"/>
          </a:solidFill>
          <a:latin typeface="+mn-lt"/>
          <a:ea typeface="+mn-ea"/>
          <a:cs typeface="+mn-cs"/>
          <a:sym typeface="Calibri" charset="0"/>
        </a:defRPr>
      </a:lvl3pPr>
      <a:lvl4pPr marL="1333500" indent="38100" algn="ctr" rtl="0" eaLnBrk="0" fontAlgn="base" hangingPunct="0">
        <a:spcBef>
          <a:spcPts val="500"/>
        </a:spcBef>
        <a:spcAft>
          <a:spcPct val="0"/>
        </a:spcAft>
        <a:defRPr sz="2000">
          <a:solidFill>
            <a:srgbClr val="878787"/>
          </a:solidFill>
          <a:latin typeface="+mn-lt"/>
          <a:ea typeface="+mn-ea"/>
          <a:cs typeface="+mn-cs"/>
          <a:sym typeface="Calibri" charset="0"/>
        </a:defRPr>
      </a:lvl4pPr>
      <a:lvl5pPr marL="1790700" indent="38100" algn="ctr" rtl="0" eaLnBrk="0" fontAlgn="base" hangingPunct="0">
        <a:spcBef>
          <a:spcPts val="500"/>
        </a:spcBef>
        <a:spcAft>
          <a:spcPct val="0"/>
        </a:spcAft>
        <a:defRPr sz="2000">
          <a:solidFill>
            <a:srgbClr val="878787"/>
          </a:solidFill>
          <a:latin typeface="+mn-lt"/>
          <a:ea typeface="+mn-ea"/>
          <a:cs typeface="+mn-cs"/>
          <a:sym typeface="Calibri" charset="0"/>
        </a:defRPr>
      </a:lvl5pPr>
      <a:lvl6pPr marL="2247900" algn="ctr" rtl="0" fontAlgn="base">
        <a:spcBef>
          <a:spcPts val="500"/>
        </a:spcBef>
        <a:spcAft>
          <a:spcPct val="0"/>
        </a:spcAft>
        <a:defRPr sz="2000">
          <a:solidFill>
            <a:srgbClr val="878787"/>
          </a:solidFill>
          <a:latin typeface="+mn-lt"/>
          <a:ea typeface="+mn-ea"/>
          <a:cs typeface="+mn-cs"/>
          <a:sym typeface="Calibri" charset="0"/>
        </a:defRPr>
      </a:lvl6pPr>
      <a:lvl7pPr marL="2705100" algn="ctr" rtl="0" fontAlgn="base">
        <a:spcBef>
          <a:spcPts val="500"/>
        </a:spcBef>
        <a:spcAft>
          <a:spcPct val="0"/>
        </a:spcAft>
        <a:defRPr sz="2000">
          <a:solidFill>
            <a:srgbClr val="878787"/>
          </a:solidFill>
          <a:latin typeface="+mn-lt"/>
          <a:ea typeface="+mn-ea"/>
          <a:cs typeface="+mn-cs"/>
          <a:sym typeface="Calibri" charset="0"/>
        </a:defRPr>
      </a:lvl7pPr>
      <a:lvl8pPr marL="3162300" algn="ctr" rtl="0" fontAlgn="base">
        <a:spcBef>
          <a:spcPts val="500"/>
        </a:spcBef>
        <a:spcAft>
          <a:spcPct val="0"/>
        </a:spcAft>
        <a:defRPr sz="2000">
          <a:solidFill>
            <a:srgbClr val="878787"/>
          </a:solidFill>
          <a:latin typeface="+mn-lt"/>
          <a:ea typeface="+mn-ea"/>
          <a:cs typeface="+mn-cs"/>
          <a:sym typeface="Calibri" charset="0"/>
        </a:defRPr>
      </a:lvl8pPr>
      <a:lvl9pPr marL="3619500" algn="ctr" rtl="0" fontAlgn="base">
        <a:spcBef>
          <a:spcPts val="500"/>
        </a:spcBef>
        <a:spcAft>
          <a:spcPct val="0"/>
        </a:spcAft>
        <a:defRPr sz="2000">
          <a:solidFill>
            <a:srgbClr val="878787"/>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justgiving.com/teams/VegasAfterParty"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justgiving.com/teams/VegasAfterParty" TargetMode="External"/><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7496" y="6453336"/>
            <a:ext cx="410177" cy="307777"/>
          </a:xfrm>
          <a:prstGeom prst="rect">
            <a:avLst/>
          </a:prstGeom>
          <a:noFill/>
        </p:spPr>
        <p:txBody>
          <a:bodyPr wrap="none" rtlCol="0">
            <a:spAutoFit/>
          </a:bodyPr>
          <a:lstStyle/>
          <a:p>
            <a:r>
              <a:rPr lang="en-US" sz="1400" dirty="0" smtClean="0">
                <a:solidFill>
                  <a:schemeClr val="bg1">
                    <a:lumMod val="50000"/>
                  </a:schemeClr>
                </a:solidFill>
              </a:rPr>
              <a:t>v.1</a:t>
            </a:r>
            <a:endParaRPr lang="en-US" sz="1400" dirty="0">
              <a:solidFill>
                <a:schemeClr val="bg1">
                  <a:lumMod val="50000"/>
                </a:schemeClr>
              </a:solidFill>
            </a:endParaRPr>
          </a:p>
        </p:txBody>
      </p:sp>
      <p:sp>
        <p:nvSpPr>
          <p:cNvPr id="3" name="Title 2"/>
          <p:cNvSpPr>
            <a:spLocks noGrp="1"/>
          </p:cNvSpPr>
          <p:nvPr>
            <p:ph type="title"/>
          </p:nvPr>
        </p:nvSpPr>
        <p:spPr/>
        <p:txBody>
          <a:bodyPr/>
          <a:lstStyle/>
          <a:p>
            <a:endParaRPr lang="en-GB" dirty="0"/>
          </a:p>
        </p:txBody>
      </p:sp>
      <p:sp>
        <p:nvSpPr>
          <p:cNvPr id="6" name="Text Placeholder 5"/>
          <p:cNvSpPr>
            <a:spLocks noGrp="1"/>
          </p:cNvSpPr>
          <p:nvPr>
            <p:ph type="body" sz="half" idx="2"/>
          </p:nvPr>
        </p:nvSpPr>
        <p:spPr>
          <a:xfrm>
            <a:off x="704528" y="2348880"/>
            <a:ext cx="3049910" cy="3777283"/>
          </a:xfrm>
        </p:spPr>
        <p:txBody>
          <a:bodyPr/>
          <a:lstStyle/>
          <a:p>
            <a:endParaRPr lang="en-GB" dirty="0"/>
          </a:p>
        </p:txBody>
      </p:sp>
      <p:pic>
        <p:nvPicPr>
          <p:cNvPr id="1026" name="Picture 2" descr="\\bsavpwmfis01.nhsbsa.nhs.uk\remote_home\taylo-g\Documents\GHT PRIVATE\Vegas After Party\HCC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20" y="4404023"/>
            <a:ext cx="172819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savpwmfis01.nhsbsa.nhs.uk\remote_home\taylo-g\Documents\GHT PRIVATE\Vegas After Party\BANNER ARTWORK 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28" y="332656"/>
            <a:ext cx="8712968" cy="22559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86536" y="3933056"/>
            <a:ext cx="4356484" cy="646331"/>
          </a:xfrm>
          <a:prstGeom prst="rect">
            <a:avLst/>
          </a:prstGeom>
          <a:noFill/>
        </p:spPr>
        <p:txBody>
          <a:bodyPr wrap="square" rtlCol="0">
            <a:spAutoFit/>
          </a:bodyPr>
          <a:lstStyle/>
          <a:p>
            <a:pPr algn="r"/>
            <a:r>
              <a:rPr lang="en-US" sz="1800" dirty="0">
                <a:solidFill>
                  <a:srgbClr val="1F497D"/>
                </a:solidFill>
                <a:latin typeface="Lucida Grande" charset="0"/>
                <a:ea typeface="MS PGothic" charset="0"/>
                <a:cs typeface="MS PGothic" charset="0"/>
                <a:sym typeface="Lucida Grande" charset="0"/>
              </a:rPr>
              <a:t>Step by step guide to setting up your fund raising page </a:t>
            </a:r>
            <a:r>
              <a:rPr lang="en-US" sz="1800" dirty="0" smtClean="0">
                <a:solidFill>
                  <a:srgbClr val="1F497D"/>
                </a:solidFill>
                <a:latin typeface="Lucida Grande" charset="0"/>
                <a:ea typeface="MS PGothic" charset="0"/>
                <a:cs typeface="MS PGothic" charset="0"/>
                <a:sym typeface="Lucida Grande" charset="0"/>
              </a:rPr>
              <a:t>on JustGiving</a:t>
            </a:r>
            <a:endParaRPr lang="en-GB" sz="1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2046" y="5660454"/>
            <a:ext cx="16954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78992"/>
            <a:ext cx="5937858" cy="3525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388" name="Group 3"/>
          <p:cNvGrpSpPr>
            <a:grpSpLocks/>
          </p:cNvGrpSpPr>
          <p:nvPr/>
        </p:nvGrpSpPr>
        <p:grpSpPr bwMode="auto">
          <a:xfrm>
            <a:off x="200025" y="5726411"/>
            <a:ext cx="935038" cy="876300"/>
            <a:chOff x="0" y="0"/>
            <a:chExt cx="589" cy="552"/>
          </a:xfrm>
        </p:grpSpPr>
        <p:sp>
          <p:nvSpPr>
            <p:cNvPr id="16397" name="Oval 1"/>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6398" name="Rectangle 2"/>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8</a:t>
              </a:r>
              <a:endParaRPr lang="en-US" sz="5400" dirty="0">
                <a:solidFill>
                  <a:srgbClr val="1F497D"/>
                </a:solidFill>
                <a:latin typeface="Lucida Grande" charset="0"/>
                <a:ea typeface="MS PGothic" charset="0"/>
                <a:cs typeface="MS PGothic" charset="0"/>
                <a:sym typeface="Lucida Grande" charset="0"/>
              </a:endParaRPr>
            </a:p>
          </p:txBody>
        </p:sp>
      </p:grpSp>
      <p:sp>
        <p:nvSpPr>
          <p:cNvPr id="16389" name="Rectangle 4"/>
          <p:cNvSpPr>
            <a:spLocks/>
          </p:cNvSpPr>
          <p:nvPr/>
        </p:nvSpPr>
        <p:spPr bwMode="auto">
          <a:xfrm>
            <a:off x="6393160" y="260648"/>
            <a:ext cx="345569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200" dirty="0" smtClean="0">
                <a:solidFill>
                  <a:srgbClr val="1F497D"/>
                </a:solidFill>
                <a:latin typeface="Lucida Grande" charset="0"/>
                <a:sym typeface="Lucida Grande" charset="0"/>
              </a:rPr>
              <a:t>Now you need to link to the rest of the team:</a:t>
            </a:r>
          </a:p>
          <a:p>
            <a:pPr eaLnBrk="1" hangingPunct="1"/>
            <a:r>
              <a:rPr lang="en-US" sz="1200" dirty="0" smtClean="0">
                <a:solidFill>
                  <a:srgbClr val="1F497D"/>
                </a:solidFill>
                <a:latin typeface="Lucida Grande" charset="0"/>
                <a:sym typeface="Lucida Grande" charset="0"/>
              </a:rPr>
              <a:t>Go to the Team Page:</a:t>
            </a:r>
          </a:p>
          <a:p>
            <a:pPr eaLnBrk="1" hangingPunct="1"/>
            <a:endParaRPr lang="en-US" sz="1200" dirty="0">
              <a:solidFill>
                <a:srgbClr val="1F497D"/>
              </a:solidFill>
              <a:latin typeface="Lucida Grande" charset="0"/>
              <a:sym typeface="Lucida Grande" charset="0"/>
            </a:endParaRPr>
          </a:p>
          <a:p>
            <a:pPr eaLnBrk="1" hangingPunct="1"/>
            <a:r>
              <a:rPr lang="en-US" sz="1200" dirty="0" smtClean="0">
                <a:solidFill>
                  <a:srgbClr val="1F497D"/>
                </a:solidFill>
                <a:latin typeface="Lucida Grande" charset="0"/>
                <a:sym typeface="Lucida Grande" charset="0"/>
                <a:hlinkClick r:id="rId3"/>
              </a:rPr>
              <a:t>http://www.justgiving.com/teams/VegasAfterParty</a:t>
            </a:r>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r>
              <a:rPr lang="en-US" sz="1200" dirty="0" smtClean="0">
                <a:solidFill>
                  <a:srgbClr val="1F497D"/>
                </a:solidFill>
                <a:latin typeface="Lucida Grande" charset="0"/>
                <a:sym typeface="Lucida Grande" charset="0"/>
              </a:rPr>
              <a:t>Click on Join the Team</a:t>
            </a: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r>
              <a:rPr lang="en-US" sz="1200" dirty="0" smtClean="0">
                <a:solidFill>
                  <a:srgbClr val="1F497D"/>
                </a:solidFill>
                <a:latin typeface="Lucida Grande" charset="0"/>
                <a:sym typeface="Lucida Grande" charset="0"/>
              </a:rPr>
              <a:t>                             Select your fundraising page</a:t>
            </a:r>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r>
              <a:rPr lang="en-US" sz="1200" dirty="0" smtClean="0">
                <a:solidFill>
                  <a:srgbClr val="1F497D"/>
                </a:solidFill>
                <a:latin typeface="Lucida Grande" charset="0"/>
                <a:sym typeface="Lucida Grande" charset="0"/>
              </a:rPr>
              <a:t>                               Confirm here</a:t>
            </a: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200" dirty="0" smtClean="0">
              <a:solidFill>
                <a:srgbClr val="1F497D"/>
              </a:solidFill>
              <a:latin typeface="Lucida Grande" charset="0"/>
              <a:sym typeface="Lucida Grande" charset="0"/>
            </a:endParaRPr>
          </a:p>
          <a:p>
            <a:pPr eaLnBrk="1" hangingPunct="1"/>
            <a:endParaRPr lang="en-US" sz="1600" dirty="0">
              <a:solidFill>
                <a:srgbClr val="1F497D"/>
              </a:solidFill>
              <a:latin typeface="Lucida Grande" charset="0"/>
              <a:sym typeface="Lucida Grande" charset="0"/>
            </a:endParaRPr>
          </a:p>
          <a:p>
            <a:pPr eaLnBrk="1" hangingPunct="1"/>
            <a:endParaRPr lang="en-US" sz="1600" dirty="0">
              <a:solidFill>
                <a:srgbClr val="1F497D"/>
              </a:solidFill>
              <a:latin typeface="Lucida Grande" charset="0"/>
              <a:sym typeface="Lucida Grande" charset="0"/>
            </a:endParaRPr>
          </a:p>
        </p:txBody>
      </p:sp>
      <p:sp>
        <p:nvSpPr>
          <p:cNvPr id="13" name="Line 6"/>
          <p:cNvSpPr>
            <a:spLocks noChangeShapeType="1"/>
          </p:cNvSpPr>
          <p:nvPr/>
        </p:nvSpPr>
        <p:spPr bwMode="auto">
          <a:xfrm rot="10800000" flipV="1">
            <a:off x="2792760" y="1340768"/>
            <a:ext cx="3528392" cy="1872208"/>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4" name="Line 6"/>
          <p:cNvSpPr>
            <a:spLocks noChangeShapeType="1"/>
          </p:cNvSpPr>
          <p:nvPr/>
        </p:nvSpPr>
        <p:spPr bwMode="auto">
          <a:xfrm rot="10800000">
            <a:off x="5385047" y="4365103"/>
            <a:ext cx="216024" cy="50405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5" name="Line 6"/>
          <p:cNvSpPr>
            <a:spLocks noChangeShapeType="1"/>
          </p:cNvSpPr>
          <p:nvPr/>
        </p:nvSpPr>
        <p:spPr bwMode="auto">
          <a:xfrm rot="10800000">
            <a:off x="3944938" y="4869161"/>
            <a:ext cx="1584126" cy="1080119"/>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624" y="3919837"/>
            <a:ext cx="5372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Line 6"/>
          <p:cNvSpPr>
            <a:spLocks noChangeShapeType="1"/>
          </p:cNvSpPr>
          <p:nvPr/>
        </p:nvSpPr>
        <p:spPr bwMode="auto">
          <a:xfrm rot="10800000" flipV="1">
            <a:off x="6249144" y="3573016"/>
            <a:ext cx="1440160" cy="266429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8" name="Line 6"/>
          <p:cNvSpPr>
            <a:spLocks noChangeShapeType="1"/>
          </p:cNvSpPr>
          <p:nvPr/>
        </p:nvSpPr>
        <p:spPr bwMode="auto">
          <a:xfrm rot="10800000" flipV="1">
            <a:off x="4709356" y="2636912"/>
            <a:ext cx="2907940" cy="2952328"/>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12" y="2999559"/>
            <a:ext cx="3051225" cy="253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5300" y="273050"/>
            <a:ext cx="3259138" cy="419646"/>
          </a:xfrm>
        </p:spPr>
        <p:txBody>
          <a:bodyPr/>
          <a:lstStyle/>
          <a:p>
            <a:r>
              <a:rPr lang="en-GB" sz="1400" dirty="0" smtClean="0">
                <a:latin typeface="Lucida Grande"/>
              </a:rPr>
              <a:t>Donating to your page</a:t>
            </a:r>
            <a:endParaRPr lang="en-GB" sz="1400" dirty="0">
              <a:latin typeface="Lucida Grande"/>
            </a:endParaRPr>
          </a:p>
        </p:txBody>
      </p:sp>
      <p:sp>
        <p:nvSpPr>
          <p:cNvPr id="6" name="Content Placeholder 5"/>
          <p:cNvSpPr>
            <a:spLocks noGrp="1"/>
          </p:cNvSpPr>
          <p:nvPr>
            <p:ph idx="1"/>
          </p:nvPr>
        </p:nvSpPr>
        <p:spPr>
          <a:xfrm>
            <a:off x="3872880" y="273051"/>
            <a:ext cx="5537820" cy="3011933"/>
          </a:xfrm>
        </p:spPr>
        <p:txBody>
          <a:bodyPr/>
          <a:lstStyle/>
          <a:p>
            <a:endParaRPr lang="en-GB" dirty="0"/>
          </a:p>
        </p:txBody>
      </p:sp>
      <p:sp>
        <p:nvSpPr>
          <p:cNvPr id="7" name="Text Placeholder 6"/>
          <p:cNvSpPr>
            <a:spLocks noGrp="1"/>
          </p:cNvSpPr>
          <p:nvPr>
            <p:ph type="body" sz="half" idx="2"/>
          </p:nvPr>
        </p:nvSpPr>
        <p:spPr>
          <a:xfrm>
            <a:off x="495300" y="844500"/>
            <a:ext cx="3233564" cy="4691063"/>
          </a:xfrm>
        </p:spPr>
        <p:txBody>
          <a:bodyPr/>
          <a:lstStyle/>
          <a:p>
            <a:r>
              <a:rPr lang="en-GB" dirty="0" smtClean="0"/>
              <a:t>Please donate £195 to your own page to guarantee your place.</a:t>
            </a:r>
          </a:p>
          <a:p>
            <a:r>
              <a:rPr lang="en-GB" dirty="0" smtClean="0"/>
              <a:t>Go to the Team Page at </a:t>
            </a:r>
            <a:r>
              <a:rPr lang="en-US" dirty="0" smtClean="0">
                <a:solidFill>
                  <a:srgbClr val="1F497D"/>
                </a:solidFill>
                <a:latin typeface="Lucida Grande" charset="0"/>
                <a:sym typeface="Lucida Grande" charset="0"/>
                <a:hlinkClick r:id="rId3"/>
              </a:rPr>
              <a:t>http</a:t>
            </a:r>
            <a:r>
              <a:rPr lang="en-US" dirty="0">
                <a:solidFill>
                  <a:srgbClr val="1F497D"/>
                </a:solidFill>
                <a:latin typeface="Lucida Grande" charset="0"/>
                <a:sym typeface="Lucida Grande" charset="0"/>
                <a:hlinkClick r:id="rId3"/>
              </a:rPr>
              <a:t>://www.justgiving.com/teams/VegasAfterParty</a:t>
            </a:r>
            <a:endParaRPr lang="en-US" dirty="0">
              <a:solidFill>
                <a:srgbClr val="1F497D"/>
              </a:solidFill>
              <a:latin typeface="Lucida Grande" charset="0"/>
              <a:sym typeface="Lucida Grande" charset="0"/>
            </a:endParaRPr>
          </a:p>
          <a:p>
            <a:r>
              <a:rPr lang="en-GB" dirty="0" smtClean="0"/>
              <a:t>Click on Donate</a:t>
            </a:r>
          </a:p>
          <a:p>
            <a:endParaRPr lang="en-GB" dirty="0" smtClean="0"/>
          </a:p>
          <a:p>
            <a:r>
              <a:rPr lang="en-GB" dirty="0" smtClean="0"/>
              <a:t>and </a:t>
            </a:r>
            <a:r>
              <a:rPr lang="en-GB" dirty="0"/>
              <a:t>complete as </a:t>
            </a:r>
            <a:r>
              <a:rPr lang="en-GB" dirty="0" smtClean="0"/>
              <a:t>shown  NB both boxes are </a:t>
            </a:r>
            <a:r>
              <a:rPr lang="en-GB" dirty="0" err="1" smtClean="0"/>
              <a:t>unticked</a:t>
            </a: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A556A1AC-C03F-AF4D-9B74-770DD93FAFF2}" type="slidenum">
              <a:rPr lang="en-US" smtClean="0"/>
              <a:pPr/>
              <a:t>11</a:t>
            </a:fld>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9302" y="476672"/>
            <a:ext cx="5306535" cy="330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160912" y="4223523"/>
            <a:ext cx="1656184" cy="2492990"/>
          </a:xfrm>
          <a:prstGeom prst="rect">
            <a:avLst/>
          </a:prstGeom>
          <a:noFill/>
        </p:spPr>
        <p:txBody>
          <a:bodyPr wrap="square" rtlCol="0">
            <a:spAutoFit/>
          </a:bodyPr>
          <a:lstStyle/>
          <a:p>
            <a:r>
              <a:rPr lang="en-GB" sz="1200" dirty="0" smtClean="0"/>
              <a:t>And </a:t>
            </a:r>
            <a:r>
              <a:rPr lang="en-GB" sz="1200" dirty="0"/>
              <a:t>then </a:t>
            </a:r>
            <a:r>
              <a:rPr lang="en-GB" sz="1200" dirty="0" smtClean="0"/>
              <a:t>‘I'm </a:t>
            </a:r>
            <a:r>
              <a:rPr lang="en-GB" sz="1200" dirty="0"/>
              <a:t>donating my </a:t>
            </a:r>
            <a:r>
              <a:rPr lang="en-GB" sz="1200" dirty="0" smtClean="0"/>
              <a:t>own money’</a:t>
            </a:r>
          </a:p>
          <a:p>
            <a:endParaRPr lang="en-GB" sz="1200" dirty="0"/>
          </a:p>
          <a:p>
            <a:r>
              <a:rPr lang="en-GB" sz="1200" b="1" dirty="0" smtClean="0"/>
              <a:t>Do not write anything in the message box</a:t>
            </a:r>
          </a:p>
          <a:p>
            <a:endParaRPr lang="en-GB" sz="1200" dirty="0"/>
          </a:p>
          <a:p>
            <a:r>
              <a:rPr lang="en-GB" sz="1200" dirty="0" smtClean="0"/>
              <a:t>Then confirm Gift Aid  by ticking all 3 Statements and completing Tax Payer details.</a:t>
            </a:r>
            <a:endParaRPr lang="en-GB" sz="1200" dirty="0"/>
          </a:p>
        </p:txBody>
      </p:sp>
      <p:grpSp>
        <p:nvGrpSpPr>
          <p:cNvPr id="15" name="Group 3"/>
          <p:cNvGrpSpPr>
            <a:grpSpLocks/>
          </p:cNvGrpSpPr>
          <p:nvPr/>
        </p:nvGrpSpPr>
        <p:grpSpPr bwMode="auto">
          <a:xfrm>
            <a:off x="200025" y="5726411"/>
            <a:ext cx="935038" cy="876300"/>
            <a:chOff x="0" y="0"/>
            <a:chExt cx="589" cy="552"/>
          </a:xfrm>
        </p:grpSpPr>
        <p:sp>
          <p:nvSpPr>
            <p:cNvPr id="16" name="Oval 1"/>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7" name="Rectangle 2"/>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9</a:t>
              </a:r>
            </a:p>
          </p:txBody>
        </p:sp>
      </p:grpSp>
      <p:sp>
        <p:nvSpPr>
          <p:cNvPr id="18" name="Line 6"/>
          <p:cNvSpPr>
            <a:spLocks noChangeShapeType="1"/>
          </p:cNvSpPr>
          <p:nvPr/>
        </p:nvSpPr>
        <p:spPr bwMode="auto">
          <a:xfrm rot="10800000" flipH="1" flipV="1">
            <a:off x="1784648" y="2276872"/>
            <a:ext cx="7128791" cy="1296144"/>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9" name="Line 6"/>
          <p:cNvSpPr>
            <a:spLocks noChangeShapeType="1"/>
          </p:cNvSpPr>
          <p:nvPr/>
        </p:nvSpPr>
        <p:spPr bwMode="auto">
          <a:xfrm rot="10800000" flipH="1" flipV="1">
            <a:off x="667543" y="2960947"/>
            <a:ext cx="219199" cy="176419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088" y="4090988"/>
            <a:ext cx="3855366" cy="213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Line 6"/>
          <p:cNvSpPr>
            <a:spLocks noChangeShapeType="1"/>
          </p:cNvSpPr>
          <p:nvPr/>
        </p:nvSpPr>
        <p:spPr bwMode="auto">
          <a:xfrm rot="10800000" flipH="1" flipV="1">
            <a:off x="5133020" y="4725143"/>
            <a:ext cx="1836204" cy="1224137"/>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Tree>
    <p:extLst>
      <p:ext uri="{BB962C8B-B14F-4D97-AF65-F5344CB8AC3E}">
        <p14:creationId xmlns:p14="http://schemas.microsoft.com/office/powerpoint/2010/main" val="13080414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631825" y="547688"/>
            <a:ext cx="7345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600" dirty="0">
                <a:solidFill>
                  <a:srgbClr val="1F497D"/>
                </a:solidFill>
                <a:latin typeface="Lucida Grande" charset="0"/>
                <a:ea typeface="MS PGothic" charset="0"/>
                <a:cs typeface="MS PGothic" charset="0"/>
                <a:sym typeface="Lucida Grande" charset="0"/>
              </a:rPr>
              <a:t>That</a:t>
            </a:r>
            <a:r>
              <a:rPr lang="en-GB" sz="1600" dirty="0">
                <a:solidFill>
                  <a:srgbClr val="1F497D"/>
                </a:solidFill>
                <a:latin typeface="Arial" charset="0"/>
                <a:ea typeface="MS PGothic" charset="0"/>
                <a:cs typeface="MS PGothic" charset="0"/>
                <a:sym typeface="Lucida Grande" charset="0"/>
              </a:rPr>
              <a:t>’</a:t>
            </a:r>
            <a:r>
              <a:rPr lang="en-US" altLang="ja-JP" sz="1600" dirty="0">
                <a:solidFill>
                  <a:srgbClr val="1F497D"/>
                </a:solidFill>
                <a:latin typeface="Lucida Grande" charset="0"/>
                <a:sym typeface="Lucida Grande" charset="0"/>
              </a:rPr>
              <a:t>s all there is </a:t>
            </a:r>
            <a:r>
              <a:rPr lang="en-US" altLang="ja-JP" sz="1600">
                <a:solidFill>
                  <a:srgbClr val="1F497D"/>
                </a:solidFill>
                <a:latin typeface="Lucida Grande" charset="0"/>
                <a:sym typeface="Lucida Grande" charset="0"/>
              </a:rPr>
              <a:t>to </a:t>
            </a:r>
            <a:r>
              <a:rPr lang="en-US" altLang="ja-JP" sz="1600" smtClean="0">
                <a:solidFill>
                  <a:srgbClr val="1F497D"/>
                </a:solidFill>
                <a:latin typeface="Lucida Grande" charset="0"/>
                <a:sym typeface="Lucida Grande" charset="0"/>
              </a:rPr>
              <a:t>it, </a:t>
            </a:r>
            <a:r>
              <a:rPr lang="en-US" altLang="ja-JP" sz="1600" dirty="0">
                <a:solidFill>
                  <a:srgbClr val="1F497D"/>
                </a:solidFill>
                <a:latin typeface="Lucida Grande" charset="0"/>
                <a:sym typeface="Lucida Grande" charset="0"/>
              </a:rPr>
              <a:t>to set this up!</a:t>
            </a:r>
          </a:p>
          <a:p>
            <a:pPr eaLnBrk="1" hangingPunct="1"/>
            <a:endParaRPr lang="en-US" altLang="ja-JP" sz="1800" dirty="0">
              <a:solidFill>
                <a:schemeClr val="tx1"/>
              </a:solidFill>
              <a:latin typeface="Calibri" charset="0"/>
              <a:cs typeface="Calibri" charset="0"/>
              <a:sym typeface="Calibri" charset="0"/>
            </a:endParaRPr>
          </a:p>
          <a:p>
            <a:pPr eaLnBrk="1" hangingPunct="1"/>
            <a:endParaRPr lang="en-US" sz="1600" dirty="0">
              <a:solidFill>
                <a:srgbClr val="1F497D"/>
              </a:solidFill>
              <a:latin typeface="Lucida Grande" charset="0"/>
              <a:sym typeface="Lucida Grande" charset="0"/>
            </a:endParaRPr>
          </a:p>
          <a:p>
            <a:pPr eaLnBrk="1" hangingPunct="1"/>
            <a:r>
              <a:rPr lang="en-US" sz="1600" u="sng" dirty="0">
                <a:solidFill>
                  <a:srgbClr val="1F497D"/>
                </a:solidFill>
                <a:latin typeface="Lucida Grande" charset="0"/>
                <a:sym typeface="Lucida Grande" charset="0"/>
              </a:rPr>
              <a:t>Fund Raising Tips</a:t>
            </a:r>
            <a:r>
              <a:rPr lang="en-US" sz="1600" dirty="0">
                <a:solidFill>
                  <a:srgbClr val="1F497D"/>
                </a:solidFill>
                <a:latin typeface="Lucida Grande" charset="0"/>
                <a:sym typeface="Lucida Grande" charset="0"/>
              </a:rPr>
              <a:t>:</a:t>
            </a:r>
          </a:p>
          <a:p>
            <a:pPr eaLnBrk="1" hangingPunct="1"/>
            <a:endParaRPr lang="en-US" sz="1400" dirty="0">
              <a:solidFill>
                <a:srgbClr val="1F497D"/>
              </a:solidFill>
              <a:latin typeface="Lucida Grande" charset="0"/>
              <a:sym typeface="Lucida Grande" charset="0"/>
            </a:endParaRPr>
          </a:p>
          <a:p>
            <a:pPr eaLnBrk="1" hangingPunct="1">
              <a:buFont typeface="Arial" charset="0"/>
              <a:buChar char="•"/>
            </a:pPr>
            <a:r>
              <a:rPr lang="en-US" sz="1400" dirty="0">
                <a:solidFill>
                  <a:srgbClr val="1F497D"/>
                </a:solidFill>
                <a:latin typeface="Lucida Grande" charset="0"/>
                <a:sym typeface="Lucida Grande" charset="0"/>
              </a:rPr>
              <a:t>Now that you have your </a:t>
            </a:r>
            <a:r>
              <a:rPr lang="en-US" sz="1400" dirty="0" smtClean="0">
                <a:solidFill>
                  <a:srgbClr val="1F497D"/>
                </a:solidFill>
                <a:latin typeface="Lucida Grande" charset="0"/>
                <a:sym typeface="Lucida Grande" charset="0"/>
              </a:rPr>
              <a:t>fundraising </a:t>
            </a:r>
            <a:r>
              <a:rPr lang="en-US" sz="1400" dirty="0">
                <a:solidFill>
                  <a:srgbClr val="1F497D"/>
                </a:solidFill>
                <a:latin typeface="Lucida Grande" charset="0"/>
                <a:sym typeface="Lucida Grande" charset="0"/>
              </a:rPr>
              <a:t>site in place you are ready to broadcast your involvement with </a:t>
            </a:r>
            <a:r>
              <a:rPr lang="en-US" sz="1400" dirty="0" smtClean="0">
                <a:solidFill>
                  <a:srgbClr val="1F497D"/>
                </a:solidFill>
                <a:latin typeface="Lucida Grande" charset="0"/>
                <a:sym typeface="Lucida Grande" charset="0"/>
              </a:rPr>
              <a:t>The Vegas After Party, as </a:t>
            </a:r>
            <a:r>
              <a:rPr lang="en-US" sz="1400" dirty="0">
                <a:solidFill>
                  <a:srgbClr val="1F497D"/>
                </a:solidFill>
                <a:latin typeface="Lucida Grande" charset="0"/>
                <a:sym typeface="Lucida Grande" charset="0"/>
              </a:rPr>
              <a:t>widely as possible.  Use email, Facebook, LinkedIn, Twitter or any other network that you connect to.  It is often surprising to see who reacts as sometimes you are unaware of other people’s connections to </a:t>
            </a:r>
            <a:r>
              <a:rPr lang="en-US" sz="1400" dirty="0" smtClean="0">
                <a:solidFill>
                  <a:srgbClr val="1F497D"/>
                </a:solidFill>
                <a:latin typeface="Lucida Grande" charset="0"/>
                <a:sym typeface="Lucida Grande" charset="0"/>
              </a:rPr>
              <a:t>UCLH and Leukaemia.</a:t>
            </a:r>
            <a:endParaRPr lang="en-US" sz="1600" dirty="0">
              <a:solidFill>
                <a:schemeClr val="tx1"/>
              </a:solidFill>
              <a:latin typeface="Calibri" charset="0"/>
              <a:cs typeface="Calibri" charset="0"/>
              <a:sym typeface="Calibri" charset="0"/>
            </a:endParaRPr>
          </a:p>
          <a:p>
            <a:pPr eaLnBrk="1" hangingPunct="1">
              <a:buFont typeface="Arial" charset="0"/>
              <a:buChar char="•"/>
            </a:pPr>
            <a:endParaRPr lang="en-US" sz="1400" dirty="0">
              <a:solidFill>
                <a:srgbClr val="1F497D"/>
              </a:solidFill>
              <a:latin typeface="Lucida Grande" charset="0"/>
              <a:sym typeface="Lucida Grande" charset="0"/>
            </a:endParaRPr>
          </a:p>
          <a:p>
            <a:pPr eaLnBrk="1" hangingPunct="1">
              <a:buFont typeface="Arial" charset="0"/>
              <a:buChar char="•"/>
            </a:pPr>
            <a:r>
              <a:rPr lang="en-US" sz="1400" dirty="0">
                <a:solidFill>
                  <a:srgbClr val="1F497D"/>
                </a:solidFill>
                <a:latin typeface="Lucida Grande" charset="0"/>
                <a:sym typeface="Lucida Grande" charset="0"/>
              </a:rPr>
              <a:t>Make sure that you include your </a:t>
            </a:r>
            <a:r>
              <a:rPr lang="en-US" sz="1400" dirty="0" smtClean="0">
                <a:solidFill>
                  <a:srgbClr val="1F497D"/>
                </a:solidFill>
                <a:latin typeface="Lucida Grande" charset="0"/>
                <a:sym typeface="Lucida Grande" charset="0"/>
              </a:rPr>
              <a:t>page</a:t>
            </a:r>
            <a:r>
              <a:rPr lang="en-GB" sz="1400" dirty="0" smtClean="0">
                <a:solidFill>
                  <a:srgbClr val="1F497D"/>
                </a:solidFill>
                <a:latin typeface="Arial" charset="0"/>
                <a:ea typeface="MS PGothic" charset="0"/>
                <a:sym typeface="Lucida Grande" charset="0"/>
              </a:rPr>
              <a:t>’</a:t>
            </a:r>
            <a:r>
              <a:rPr lang="en-US" altLang="ja-JP" sz="1400" dirty="0" smtClean="0">
                <a:solidFill>
                  <a:srgbClr val="1F497D"/>
                </a:solidFill>
                <a:latin typeface="Lucida Grande" charset="0"/>
                <a:sym typeface="Lucida Grande" charset="0"/>
              </a:rPr>
              <a:t>s </a:t>
            </a:r>
            <a:r>
              <a:rPr lang="en-US" altLang="ja-JP" sz="1400" dirty="0">
                <a:solidFill>
                  <a:srgbClr val="1F497D"/>
                </a:solidFill>
                <a:latin typeface="Lucida Grande" charset="0"/>
                <a:sym typeface="Lucida Grande" charset="0"/>
              </a:rPr>
              <a:t>URL in any emails that you send out so that donors can easily find you on the website.</a:t>
            </a:r>
            <a:endParaRPr lang="en-US" altLang="ja-JP" sz="1600" dirty="0">
              <a:solidFill>
                <a:schemeClr val="tx1"/>
              </a:solidFill>
              <a:latin typeface="Calibri" charset="0"/>
              <a:cs typeface="Calibri" charset="0"/>
              <a:sym typeface="Calibri" charset="0"/>
            </a:endParaRPr>
          </a:p>
          <a:p>
            <a:pPr eaLnBrk="1" hangingPunct="1">
              <a:buFont typeface="Arial" charset="0"/>
              <a:buChar char="•"/>
            </a:pPr>
            <a:endParaRPr lang="en-US" sz="1400" dirty="0">
              <a:solidFill>
                <a:srgbClr val="1F497D"/>
              </a:solidFill>
              <a:latin typeface="Lucida Grande" charset="0"/>
              <a:sym typeface="Lucida Grande" charset="0"/>
            </a:endParaRPr>
          </a:p>
          <a:p>
            <a:pPr eaLnBrk="1" hangingPunct="1">
              <a:buFont typeface="Arial" charset="0"/>
              <a:buChar char="•"/>
            </a:pPr>
            <a:r>
              <a:rPr lang="en-US" sz="1400" dirty="0">
                <a:solidFill>
                  <a:srgbClr val="1F497D"/>
                </a:solidFill>
                <a:latin typeface="Lucida Grande" charset="0"/>
                <a:sym typeface="Lucida Grande" charset="0"/>
              </a:rPr>
              <a:t>Use the information on the </a:t>
            </a:r>
            <a:r>
              <a:rPr lang="en-US" sz="1400" dirty="0" smtClean="0">
                <a:solidFill>
                  <a:srgbClr val="1F497D"/>
                </a:solidFill>
                <a:latin typeface="Lucida Grande" charset="0"/>
                <a:sym typeface="Lucida Grande" charset="0"/>
              </a:rPr>
              <a:t>Vegas After Party flyer in </a:t>
            </a:r>
            <a:r>
              <a:rPr lang="en-US" sz="1400" dirty="0">
                <a:solidFill>
                  <a:srgbClr val="1F497D"/>
                </a:solidFill>
                <a:latin typeface="Lucida Grande" charset="0"/>
                <a:sym typeface="Lucida Grande" charset="0"/>
              </a:rPr>
              <a:t>your </a:t>
            </a:r>
            <a:r>
              <a:rPr lang="en-US" sz="1400" dirty="0" smtClean="0">
                <a:solidFill>
                  <a:srgbClr val="1F497D"/>
                </a:solidFill>
                <a:latin typeface="Lucida Grande" charset="0"/>
                <a:sym typeface="Lucida Grande" charset="0"/>
              </a:rPr>
              <a:t>emails, </a:t>
            </a:r>
            <a:r>
              <a:rPr lang="en-US" sz="1400" dirty="0">
                <a:solidFill>
                  <a:srgbClr val="1F497D"/>
                </a:solidFill>
                <a:latin typeface="Lucida Grande" charset="0"/>
                <a:sym typeface="Lucida Grande" charset="0"/>
              </a:rPr>
              <a:t>to explain to people where the funds are going and the difference it </a:t>
            </a:r>
            <a:r>
              <a:rPr lang="en-US" sz="1400" dirty="0" smtClean="0">
                <a:solidFill>
                  <a:srgbClr val="1F497D"/>
                </a:solidFill>
                <a:latin typeface="Lucida Grande" charset="0"/>
                <a:sym typeface="Lucida Grande" charset="0"/>
              </a:rPr>
              <a:t>will make </a:t>
            </a:r>
            <a:r>
              <a:rPr lang="en-US" sz="1400" dirty="0">
                <a:solidFill>
                  <a:srgbClr val="1F497D"/>
                </a:solidFill>
                <a:latin typeface="Lucida Grande" charset="0"/>
                <a:sym typeface="Lucida Grande" charset="0"/>
              </a:rPr>
              <a:t>to </a:t>
            </a:r>
            <a:r>
              <a:rPr lang="en-US" sz="1400" dirty="0" smtClean="0">
                <a:solidFill>
                  <a:srgbClr val="1F497D"/>
                </a:solidFill>
                <a:latin typeface="Lucida Grande" charset="0"/>
                <a:sym typeface="Lucida Grande" charset="0"/>
              </a:rPr>
              <a:t>Leukaemia research.</a:t>
            </a:r>
            <a:endParaRPr lang="en-US" sz="1400" dirty="0">
              <a:solidFill>
                <a:srgbClr val="1F497D"/>
              </a:solidFill>
              <a:latin typeface="Lucida Grande" charset="0"/>
              <a:sym typeface="Lucida Grande" charset="0"/>
            </a:endParaRPr>
          </a:p>
          <a:p>
            <a:pPr eaLnBrk="1" hangingPunct="1">
              <a:buFont typeface="Arial" charset="0"/>
              <a:buChar char="•"/>
            </a:pPr>
            <a:endParaRPr lang="en-US" sz="1400" dirty="0">
              <a:solidFill>
                <a:srgbClr val="1F497D"/>
              </a:solidFill>
              <a:latin typeface="Lucida Grande" charset="0"/>
              <a:sym typeface="Lucida Grande" charset="0"/>
            </a:endParaRPr>
          </a:p>
          <a:p>
            <a:pPr eaLnBrk="1" hangingPunct="1">
              <a:buFont typeface="Arial" charset="0"/>
              <a:buChar char="•"/>
            </a:pPr>
            <a:r>
              <a:rPr lang="en-US" sz="1400" dirty="0">
                <a:solidFill>
                  <a:srgbClr val="1F497D"/>
                </a:solidFill>
                <a:latin typeface="Lucida Grande" charset="0"/>
                <a:sym typeface="Lucida Grande" charset="0"/>
              </a:rPr>
              <a:t>Don’t be shy…people often don’t respond to emails on the first go, so aim to start fund raising early and get a new email out every month or so.  Providing an update on your training is a great reason for sending out a new email.</a:t>
            </a:r>
          </a:p>
          <a:p>
            <a:pPr eaLnBrk="1" hangingPunct="1"/>
            <a:endParaRPr lang="en-US" sz="1600" dirty="0">
              <a:solidFill>
                <a:srgbClr val="1F497D"/>
              </a:solidFill>
              <a:latin typeface="Lucida Grande" charset="0"/>
              <a:sym typeface="Lucida Grande" charset="0"/>
            </a:endParaRPr>
          </a:p>
          <a:p>
            <a:pPr eaLnBrk="1" hangingPunct="1"/>
            <a:endParaRPr lang="en-US" sz="1600" dirty="0">
              <a:solidFill>
                <a:srgbClr val="1F497D"/>
              </a:solidFill>
              <a:latin typeface="Lucida Grande" charset="0"/>
              <a:sym typeface="Lucida Grande" charset="0"/>
            </a:endParaRPr>
          </a:p>
          <a:p>
            <a:pPr eaLnBrk="1" hangingPunct="1"/>
            <a:r>
              <a:rPr lang="en-US" sz="1600" b="1" dirty="0">
                <a:solidFill>
                  <a:srgbClr val="1F497D"/>
                </a:solidFill>
                <a:latin typeface="Lucida Grande" charset="0"/>
                <a:sym typeface="Lucida Grande" charset="0"/>
              </a:rPr>
              <a:t>Good luck and many thanks for joining </a:t>
            </a:r>
            <a:r>
              <a:rPr lang="en-US" sz="1600" b="1" dirty="0" smtClean="0">
                <a:solidFill>
                  <a:srgbClr val="1F497D"/>
                </a:solidFill>
                <a:latin typeface="Lucida Grande" charset="0"/>
                <a:sym typeface="Lucida Grande" charset="0"/>
              </a:rPr>
              <a:t>The Vegas After Party 2019.</a:t>
            </a:r>
            <a:endParaRPr lang="en-US" sz="1600" b="1" dirty="0">
              <a:solidFill>
                <a:srgbClr val="1F497D"/>
              </a:solidFill>
              <a:latin typeface="Lucida Grande" charset="0"/>
              <a:sym typeface="Lucida Grande" charset="0"/>
            </a:endParaRPr>
          </a:p>
          <a:p>
            <a:pPr eaLnBrk="1" hangingPunct="1"/>
            <a:endParaRPr lang="en-US" sz="1800" b="1" dirty="0">
              <a:solidFill>
                <a:srgbClr val="1F497D"/>
              </a:solidFill>
              <a:latin typeface="Lucida Grande" charset="0"/>
              <a:sym typeface="Lucida Grande" charset="0"/>
            </a:endParaRPr>
          </a:p>
          <a:p>
            <a:pPr eaLnBrk="1" hangingPunct="1"/>
            <a:r>
              <a:rPr lang="en-US" sz="1600" b="1" i="1" dirty="0">
                <a:solidFill>
                  <a:srgbClr val="FF0000"/>
                </a:solidFill>
                <a:latin typeface="Lucida Grande" charset="0"/>
                <a:sym typeface="Lucida Grande" charset="0"/>
              </a:rPr>
              <a:t>Any problems, just email us at </a:t>
            </a:r>
            <a:r>
              <a:rPr lang="en-US" sz="1600" b="1" i="1" dirty="0" smtClean="0">
                <a:solidFill>
                  <a:srgbClr val="FF0000"/>
                </a:solidFill>
                <a:latin typeface="Lucida Grande" charset="0"/>
                <a:sym typeface="Lucida Grande" charset="0"/>
              </a:rPr>
              <a:t>register@vegasafterparty.co.uk</a:t>
            </a:r>
            <a:endParaRPr lang="en-US" sz="1600" b="1" i="1" dirty="0">
              <a:solidFill>
                <a:srgbClr val="FF0000"/>
              </a:solidFill>
              <a:latin typeface="Lucida Grande" charset="0"/>
              <a:sym typeface="Lucida Grande" charset="0"/>
            </a:endParaRP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4888" y="1989138"/>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4888" y="2925763"/>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4888" y="3644900"/>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4888" y="4365625"/>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242888"/>
            <a:ext cx="4191000" cy="223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28464" y="2924944"/>
            <a:ext cx="9433048" cy="2952328"/>
          </a:xfrm>
          <a:prstGeom prst="roundRect">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625" name="Rectangle 1"/>
          <p:cNvSpPr>
            <a:spLocks/>
          </p:cNvSpPr>
          <p:nvPr/>
        </p:nvSpPr>
        <p:spPr bwMode="auto">
          <a:xfrm>
            <a:off x="344488" y="332656"/>
            <a:ext cx="8986838" cy="5111750"/>
          </a:xfrm>
          <a:prstGeom prst="rect">
            <a:avLst/>
          </a:prstGeom>
          <a:noFill/>
          <a:ln>
            <a:noFill/>
          </a:ln>
          <a:extLst/>
        </p:spPr>
        <p:txBody>
          <a:bodyPr lIns="38100" tIns="38100" rIns="38100" bIns="38100"/>
          <a:lstStyle/>
          <a:p>
            <a:pPr eaLnBrk="1" hangingPunct="1"/>
            <a:r>
              <a:rPr lang="en-US" sz="1400" dirty="0">
                <a:solidFill>
                  <a:srgbClr val="1F497D"/>
                </a:solidFill>
                <a:latin typeface="Lucida Grande"/>
                <a:ea typeface="MS PGothic" charset="0"/>
                <a:cs typeface="MS PGothic" charset="0"/>
                <a:sym typeface="Lucida Grande" charset="0"/>
              </a:rPr>
              <a:t>The aim of this guide is to help you set up your fund raising   </a:t>
            </a:r>
          </a:p>
          <a:p>
            <a:pPr eaLnBrk="1" hangingPunct="1"/>
            <a:r>
              <a:rPr lang="en-US" sz="1400" dirty="0">
                <a:solidFill>
                  <a:srgbClr val="1F497D"/>
                </a:solidFill>
                <a:latin typeface="Lucida Grande"/>
                <a:ea typeface="MS PGothic" charset="0"/>
                <a:cs typeface="MS PGothic" charset="0"/>
                <a:sym typeface="Lucida Grande" charset="0"/>
              </a:rPr>
              <a:t>page on </a:t>
            </a:r>
            <a:r>
              <a:rPr lang="en-US" sz="1400" dirty="0" smtClean="0">
                <a:solidFill>
                  <a:srgbClr val="1F497D"/>
                </a:solidFill>
                <a:latin typeface="Lucida Grande"/>
                <a:ea typeface="MS PGothic" charset="0"/>
                <a:cs typeface="MS PGothic" charset="0"/>
                <a:sym typeface="Lucida Grande" charset="0"/>
              </a:rPr>
              <a:t>the                        website</a:t>
            </a:r>
            <a:r>
              <a:rPr lang="en-US" sz="1400" dirty="0">
                <a:solidFill>
                  <a:srgbClr val="1F497D"/>
                </a:solidFill>
                <a:latin typeface="Lucida Grande"/>
                <a:ea typeface="MS PGothic" charset="0"/>
                <a:cs typeface="MS PGothic" charset="0"/>
                <a:sym typeface="Lucida Grande" charset="0"/>
              </a:rPr>
              <a:t>.</a:t>
            </a:r>
            <a:endParaRPr lang="en-US" sz="1400" dirty="0">
              <a:solidFill>
                <a:schemeClr val="tx1"/>
              </a:solidFill>
              <a:latin typeface="Lucida Grande"/>
              <a:ea typeface="MS PGothic" charset="0"/>
              <a:cs typeface="MS PGothic" charset="0"/>
              <a:sym typeface="Calibri" charset="0"/>
            </a:endParaRPr>
          </a:p>
          <a:p>
            <a:pPr eaLnBrk="1" hangingPunct="1"/>
            <a:endParaRPr lang="en-US" sz="1400" dirty="0">
              <a:solidFill>
                <a:srgbClr val="1F497D"/>
              </a:solidFill>
              <a:latin typeface="Lucida Grande"/>
              <a:ea typeface="MS PGothic" charset="0"/>
              <a:cs typeface="MS PGothic" charset="0"/>
              <a:sym typeface="Lucida Grande" charset="0"/>
            </a:endParaRPr>
          </a:p>
          <a:p>
            <a:pPr eaLnBrk="1" hangingPunct="1"/>
            <a:r>
              <a:rPr lang="en-US" sz="1400" u="sng" dirty="0">
                <a:solidFill>
                  <a:srgbClr val="1F497D"/>
                </a:solidFill>
                <a:latin typeface="Lucida Grande"/>
                <a:ea typeface="MS PGothic" charset="0"/>
                <a:cs typeface="MS PGothic" charset="0"/>
                <a:sym typeface="Lucida Grande" charset="0"/>
              </a:rPr>
              <a:t>Before you start</a:t>
            </a:r>
            <a:endParaRPr lang="en-US" sz="1400" dirty="0">
              <a:solidFill>
                <a:srgbClr val="1F497D"/>
              </a:solidFill>
              <a:latin typeface="Lucida Grande"/>
              <a:ea typeface="MS PGothic" charset="0"/>
              <a:cs typeface="MS PGothic" charset="0"/>
              <a:sym typeface="Lucida Grande" charset="0"/>
            </a:endParaRPr>
          </a:p>
          <a:p>
            <a:pPr eaLnBrk="1" hangingPunct="1"/>
            <a:endParaRPr lang="en-US" sz="1400" dirty="0">
              <a:solidFill>
                <a:srgbClr val="1F497D"/>
              </a:solidFill>
              <a:latin typeface="Lucida Grande"/>
              <a:ea typeface="MS PGothic" charset="0"/>
              <a:cs typeface="MS PGothic" charset="0"/>
              <a:sym typeface="Lucida Grande" charset="0"/>
            </a:endParaRPr>
          </a:p>
          <a:p>
            <a:pPr eaLnBrk="1" hangingPunct="1"/>
            <a:endParaRPr lang="en-US" sz="1400" dirty="0">
              <a:solidFill>
                <a:srgbClr val="1F497D"/>
              </a:solidFill>
              <a:latin typeface="Lucida Grande"/>
              <a:ea typeface="MS PGothic" charset="0"/>
              <a:cs typeface="MS PGothic" charset="0"/>
              <a:sym typeface="Lucida Grande" charset="0"/>
            </a:endParaRPr>
          </a:p>
          <a:p>
            <a:pPr eaLnBrk="1" hangingPunct="1">
              <a:spcAft>
                <a:spcPts val="600"/>
              </a:spcAft>
              <a:buFont typeface="Arial" charset="0"/>
              <a:buChar char="•"/>
            </a:pPr>
            <a:r>
              <a:rPr lang="en-US" sz="1400" dirty="0">
                <a:solidFill>
                  <a:srgbClr val="1F497D"/>
                </a:solidFill>
                <a:latin typeface="Lucida Grande"/>
                <a:ea typeface="MS PGothic" charset="0"/>
                <a:cs typeface="MS PGothic" charset="0"/>
                <a:sym typeface="Lucida Grande" charset="0"/>
              </a:rPr>
              <a:t>Setting up a fund raising page will probably take about 10 minutes from start to finish.  </a:t>
            </a:r>
          </a:p>
          <a:p>
            <a:pPr eaLnBrk="1" hangingPunct="1">
              <a:spcAft>
                <a:spcPts val="600"/>
              </a:spcAft>
              <a:buFont typeface="Arial" charset="0"/>
              <a:buChar char="•"/>
            </a:pPr>
            <a:r>
              <a:rPr lang="en-US" sz="1400" dirty="0">
                <a:solidFill>
                  <a:srgbClr val="1F497D"/>
                </a:solidFill>
                <a:latin typeface="Lucida Grande"/>
                <a:ea typeface="MS PGothic" charset="0"/>
                <a:cs typeface="MS PGothic" charset="0"/>
                <a:sym typeface="Lucida Grande" charset="0"/>
              </a:rPr>
              <a:t>It’</a:t>
            </a:r>
            <a:r>
              <a:rPr lang="en-US" altLang="ja-JP" sz="1400" dirty="0">
                <a:solidFill>
                  <a:srgbClr val="1F497D"/>
                </a:solidFill>
                <a:latin typeface="Lucida Grande"/>
                <a:sym typeface="Lucida Grande" charset="0"/>
              </a:rPr>
              <a:t>s a good idea to have a photo of yourself ready to upload and to have a few words ready to put on your finished page describing what you are about to undertake and how much effort and pain it will cause you....all the better to generate sympathy for the cause and encourage the generosity of your friends, family and colleagues.</a:t>
            </a:r>
          </a:p>
          <a:p>
            <a:pPr eaLnBrk="1" hangingPunct="1">
              <a:spcAft>
                <a:spcPts val="600"/>
              </a:spcAft>
              <a:buFont typeface="Arial" charset="0"/>
              <a:buChar char="•"/>
            </a:pPr>
            <a:r>
              <a:rPr lang="en-US" altLang="ja-JP" sz="1400" dirty="0" smtClean="0">
                <a:solidFill>
                  <a:srgbClr val="1F497D"/>
                </a:solidFill>
                <a:latin typeface="Lucida Grande"/>
                <a:sym typeface="Lucida Grande" charset="0"/>
              </a:rPr>
              <a:t>You will be part </a:t>
            </a:r>
            <a:r>
              <a:rPr lang="en-US" altLang="ja-JP" sz="1400" dirty="0">
                <a:solidFill>
                  <a:srgbClr val="1F497D"/>
                </a:solidFill>
                <a:latin typeface="Lucida Grande"/>
                <a:sym typeface="Lucida Grande" charset="0"/>
              </a:rPr>
              <a:t>of a team, </a:t>
            </a:r>
            <a:r>
              <a:rPr lang="en-US" altLang="ja-JP" sz="1400" dirty="0" smtClean="0">
                <a:solidFill>
                  <a:srgbClr val="1F497D"/>
                </a:solidFill>
                <a:latin typeface="Lucida Grande"/>
                <a:sym typeface="Lucida Grande" charset="0"/>
              </a:rPr>
              <a:t>but with your own individual fund raising page. </a:t>
            </a:r>
            <a:endParaRPr lang="en-US" altLang="ja-JP" sz="1400" dirty="0" smtClean="0">
              <a:solidFill>
                <a:srgbClr val="1F497D"/>
              </a:solidFill>
              <a:latin typeface="Lucida Grande"/>
              <a:sym typeface="Lucida Grande" charset="0"/>
            </a:endParaRPr>
          </a:p>
          <a:p>
            <a:pPr eaLnBrk="1" hangingPunct="1">
              <a:spcAft>
                <a:spcPts val="600"/>
              </a:spcAft>
              <a:buFont typeface="Arial" charset="0"/>
              <a:buChar char="•"/>
            </a:pPr>
            <a:r>
              <a:rPr lang="en-US" altLang="ja-JP" sz="1400" b="1" dirty="0" smtClean="0">
                <a:solidFill>
                  <a:srgbClr val="FF0000"/>
                </a:solidFill>
                <a:latin typeface="Lucida Grande"/>
                <a:sym typeface="Lucida Grande" charset="0"/>
              </a:rPr>
              <a:t>Please, </a:t>
            </a:r>
            <a:r>
              <a:rPr lang="en-US" altLang="ja-JP" sz="1400" b="1" dirty="0">
                <a:solidFill>
                  <a:srgbClr val="FF0000"/>
                </a:solidFill>
                <a:latin typeface="Lucida Grande"/>
                <a:sym typeface="Lucida Grande" charset="0"/>
              </a:rPr>
              <a:t>p</a:t>
            </a:r>
            <a:r>
              <a:rPr lang="en-US" altLang="ja-JP" sz="1400" b="1" dirty="0" smtClean="0">
                <a:solidFill>
                  <a:srgbClr val="FF0000"/>
                </a:solidFill>
                <a:latin typeface="Lucida Grande"/>
                <a:sym typeface="Lucida Grande" charset="0"/>
              </a:rPr>
              <a:t>lease ensure </a:t>
            </a:r>
            <a:r>
              <a:rPr lang="en-US" altLang="ja-JP" sz="1400" b="1" dirty="0">
                <a:solidFill>
                  <a:srgbClr val="FF0000"/>
                </a:solidFill>
                <a:latin typeface="Lucida Grande"/>
                <a:sym typeface="Lucida Grande" charset="0"/>
              </a:rPr>
              <a:t>that you select </a:t>
            </a:r>
            <a:r>
              <a:rPr lang="en-US" altLang="ja-JP" sz="1400" b="1" u="sng" dirty="0">
                <a:solidFill>
                  <a:srgbClr val="FF0000"/>
                </a:solidFill>
                <a:latin typeface="Lucida Grande"/>
                <a:sym typeface="Lucida Grande" charset="0"/>
              </a:rPr>
              <a:t>NO</a:t>
            </a:r>
            <a:r>
              <a:rPr lang="en-US" altLang="ja-JP" sz="1400" b="1" dirty="0">
                <a:solidFill>
                  <a:srgbClr val="FF0000"/>
                </a:solidFill>
                <a:latin typeface="Lucida Grande"/>
                <a:sym typeface="Lucida Grande" charset="0"/>
              </a:rPr>
              <a:t> to both the Gift Aid questions (see page 7</a:t>
            </a:r>
            <a:r>
              <a:rPr lang="en-US" altLang="ja-JP" sz="1400" b="1" dirty="0" smtClean="0">
                <a:solidFill>
                  <a:srgbClr val="FF0000"/>
                </a:solidFill>
                <a:latin typeface="Lucida Grande"/>
                <a:sym typeface="Lucida Grande" charset="0"/>
              </a:rPr>
              <a:t>). The costs of this ride are being covered by corporate sponsors and therefore all donations will be going to the charity.</a:t>
            </a:r>
          </a:p>
          <a:p>
            <a:pPr eaLnBrk="1" hangingPunct="1">
              <a:spcAft>
                <a:spcPts val="600"/>
              </a:spcAft>
              <a:buFont typeface="Arial" charset="0"/>
              <a:buChar char="•"/>
            </a:pPr>
            <a:r>
              <a:rPr lang="en-US" altLang="ja-JP" sz="1400" b="1" dirty="0" smtClean="0">
                <a:solidFill>
                  <a:srgbClr val="FF0000"/>
                </a:solidFill>
                <a:latin typeface="Lucida Grande"/>
                <a:sym typeface="Lucida Grande" charset="0"/>
              </a:rPr>
              <a:t>Please remember </a:t>
            </a:r>
            <a:r>
              <a:rPr lang="en-US" altLang="ja-JP" sz="1400" b="1" dirty="0">
                <a:solidFill>
                  <a:srgbClr val="FF0000"/>
                </a:solidFill>
                <a:latin typeface="Lucida Grande"/>
                <a:sym typeface="Lucida Grande" charset="0"/>
              </a:rPr>
              <a:t>to make </a:t>
            </a:r>
            <a:r>
              <a:rPr lang="en-US" altLang="ja-JP" sz="1400" b="1" dirty="0" smtClean="0">
                <a:solidFill>
                  <a:srgbClr val="FF0000"/>
                </a:solidFill>
                <a:latin typeface="Lucida Grande"/>
                <a:sym typeface="Lucida Grande" charset="0"/>
              </a:rPr>
              <a:t>the </a:t>
            </a:r>
            <a:r>
              <a:rPr lang="en-US" altLang="ja-JP" sz="1400" b="1" dirty="0">
                <a:solidFill>
                  <a:srgbClr val="FF0000"/>
                </a:solidFill>
                <a:latin typeface="Lucida Grande"/>
                <a:sym typeface="Lucida Grande" charset="0"/>
              </a:rPr>
              <a:t>£</a:t>
            </a:r>
            <a:r>
              <a:rPr lang="en-US" altLang="ja-JP" sz="1400" b="1" dirty="0" smtClean="0">
                <a:solidFill>
                  <a:srgbClr val="FF0000"/>
                </a:solidFill>
                <a:latin typeface="Lucida Grande"/>
                <a:sym typeface="Lucida Grande" charset="0"/>
              </a:rPr>
              <a:t>195 </a:t>
            </a:r>
            <a:r>
              <a:rPr lang="en-US" altLang="ja-JP" sz="1400" b="1" dirty="0">
                <a:solidFill>
                  <a:srgbClr val="FF0000"/>
                </a:solidFill>
                <a:latin typeface="Lucida Grande"/>
                <a:sym typeface="Lucida Grande" charset="0"/>
              </a:rPr>
              <a:t>donation to your personal </a:t>
            </a:r>
            <a:r>
              <a:rPr lang="en-US" altLang="ja-JP" sz="1400" b="1" dirty="0" smtClean="0">
                <a:solidFill>
                  <a:srgbClr val="FF0000"/>
                </a:solidFill>
                <a:latin typeface="Lucida Grande"/>
                <a:sym typeface="Lucida Grande" charset="0"/>
              </a:rPr>
              <a:t>page, </a:t>
            </a:r>
            <a:r>
              <a:rPr lang="en-US" altLang="ja-JP" sz="1400" b="1" dirty="0">
                <a:solidFill>
                  <a:srgbClr val="FF0000"/>
                </a:solidFill>
                <a:latin typeface="Lucida Grande"/>
                <a:sym typeface="Lucida Grande" charset="0"/>
              </a:rPr>
              <a:t>to complete your registration</a:t>
            </a:r>
            <a:r>
              <a:rPr lang="en-US" altLang="ja-JP" sz="1400" b="1" dirty="0" smtClean="0">
                <a:solidFill>
                  <a:srgbClr val="FF0000"/>
                </a:solidFill>
                <a:latin typeface="Lucida Grande"/>
                <a:sym typeface="Lucida Grande" charset="0"/>
              </a:rPr>
              <a:t>. Do not enter any message when you do this.</a:t>
            </a:r>
            <a:endParaRPr lang="en-US" sz="1400" dirty="0">
              <a:solidFill>
                <a:srgbClr val="1F497D"/>
              </a:solidFill>
              <a:latin typeface="Lucida Grande"/>
              <a:sym typeface="Lucida Grande" charset="0"/>
            </a:endParaRPr>
          </a:p>
          <a:p>
            <a:pPr eaLnBrk="1" hangingPunct="1"/>
            <a:endParaRPr lang="en-US" sz="1400" dirty="0" smtClean="0">
              <a:solidFill>
                <a:srgbClr val="1F497D"/>
              </a:solidFill>
              <a:latin typeface="Lucida Grande"/>
              <a:sym typeface="Lucida Grande" charset="0"/>
            </a:endParaRPr>
          </a:p>
          <a:p>
            <a:pPr eaLnBrk="1" hangingPunct="1"/>
            <a:r>
              <a:rPr lang="en-US" sz="1400" dirty="0" smtClean="0">
                <a:solidFill>
                  <a:srgbClr val="1F497D"/>
                </a:solidFill>
                <a:latin typeface="Lucida Grande"/>
                <a:sym typeface="Lucida Grande" charset="0"/>
              </a:rPr>
              <a:t>It </a:t>
            </a:r>
            <a:r>
              <a:rPr lang="en-US" sz="1400" dirty="0">
                <a:solidFill>
                  <a:srgbClr val="1F497D"/>
                </a:solidFill>
                <a:latin typeface="Lucida Grande"/>
                <a:sym typeface="Lucida Grande" charset="0"/>
              </a:rPr>
              <a:t>is normally a straight forward process, but if you have any problems with setting up a page, please let us know by emailing us on </a:t>
            </a:r>
            <a:r>
              <a:rPr lang="en-US" sz="1400" dirty="0" smtClean="0">
                <a:solidFill>
                  <a:srgbClr val="0000FF"/>
                </a:solidFill>
                <a:latin typeface="Lucida Grande"/>
                <a:sym typeface="Lucida Grande" charset="0"/>
              </a:rPr>
              <a:t>register@vegasafterparty.co.uk</a:t>
            </a:r>
            <a:r>
              <a:rPr lang="en-US" sz="1400" dirty="0" smtClean="0">
                <a:solidFill>
                  <a:srgbClr val="1F497D"/>
                </a:solidFill>
                <a:latin typeface="Lucida Grande"/>
                <a:sym typeface="Lucida Grande" charset="0"/>
              </a:rPr>
              <a:t>.</a:t>
            </a:r>
            <a:endParaRPr lang="en-US" sz="1400" dirty="0">
              <a:solidFill>
                <a:srgbClr val="1F497D"/>
              </a:solidFill>
              <a:latin typeface="Lucida Grande"/>
              <a:sym typeface="Lucida Grande" charset="0"/>
            </a:endParaRPr>
          </a:p>
        </p:txBody>
      </p:sp>
      <p:pic>
        <p:nvPicPr>
          <p:cNvPr id="51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0925" y="260350"/>
            <a:ext cx="17113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600" y="567570"/>
            <a:ext cx="1152128" cy="26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67" y="207219"/>
            <a:ext cx="6016433" cy="429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Rectangle 1"/>
          <p:cNvSpPr>
            <a:spLocks/>
          </p:cNvSpPr>
          <p:nvPr/>
        </p:nvSpPr>
        <p:spPr bwMode="auto">
          <a:xfrm>
            <a:off x="6465169" y="547688"/>
            <a:ext cx="310269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600" dirty="0">
                <a:solidFill>
                  <a:srgbClr val="1F497D"/>
                </a:solidFill>
                <a:latin typeface="Lucida Grande" charset="0"/>
                <a:ea typeface="MS PGothic" charset="0"/>
                <a:cs typeface="MS PGothic" charset="0"/>
                <a:sym typeface="Lucida Grande" charset="0"/>
              </a:rPr>
              <a:t>Firstly, go to </a:t>
            </a:r>
            <a:r>
              <a:rPr lang="en-US" sz="1600" b="1" dirty="0" smtClean="0">
                <a:solidFill>
                  <a:srgbClr val="1F497D"/>
                </a:solidFill>
                <a:latin typeface="Lucida Grande" charset="0"/>
                <a:ea typeface="MS PGothic" charset="0"/>
                <a:cs typeface="MS PGothic" charset="0"/>
                <a:sym typeface="Lucida Grande" charset="0"/>
              </a:rPr>
              <a:t>www.justgiving.com</a:t>
            </a:r>
            <a:r>
              <a:rPr lang="en-US" sz="1600" dirty="0" smtClean="0">
                <a:solidFill>
                  <a:srgbClr val="1F497D"/>
                </a:solidFill>
                <a:latin typeface="Lucida Grande" charset="0"/>
                <a:ea typeface="MS PGothic" charset="0"/>
                <a:cs typeface="MS PGothic" charset="0"/>
                <a:sym typeface="Lucida Grande" charset="0"/>
              </a:rPr>
              <a:t> </a:t>
            </a:r>
            <a:r>
              <a:rPr lang="en-US" sz="1600" dirty="0">
                <a:solidFill>
                  <a:srgbClr val="1F497D"/>
                </a:solidFill>
                <a:latin typeface="Lucida Grande" charset="0"/>
                <a:ea typeface="MS PGothic" charset="0"/>
                <a:cs typeface="MS PGothic" charset="0"/>
                <a:sym typeface="Lucida Grande" charset="0"/>
              </a:rPr>
              <a:t>and set up your own ‘</a:t>
            </a:r>
            <a:r>
              <a:rPr lang="en-US" altLang="ja-JP" sz="1600" i="1" dirty="0">
                <a:solidFill>
                  <a:srgbClr val="1F497D"/>
                </a:solidFill>
                <a:latin typeface="Lucida Grande" charset="0"/>
                <a:ea typeface="MS PGothic" charset="0"/>
                <a:cs typeface="MS PGothic" charset="0"/>
                <a:sym typeface="Lucida Grande" charset="0"/>
              </a:rPr>
              <a:t>personal</a:t>
            </a:r>
            <a:r>
              <a:rPr lang="en-US" sz="1600" dirty="0">
                <a:solidFill>
                  <a:srgbClr val="1F497D"/>
                </a:solidFill>
                <a:latin typeface="Lucida Grande" charset="0"/>
                <a:ea typeface="MS PGothic" charset="0"/>
                <a:cs typeface="MS PGothic" charset="0"/>
                <a:sym typeface="Lucida Grande" charset="0"/>
              </a:rPr>
              <a:t>’</a:t>
            </a:r>
            <a:r>
              <a:rPr lang="en-US" altLang="ja-JP" sz="1600" dirty="0">
                <a:solidFill>
                  <a:srgbClr val="1F497D"/>
                </a:solidFill>
                <a:latin typeface="Lucida Grande" charset="0"/>
                <a:ea typeface="MS PGothic" charset="0"/>
                <a:cs typeface="MS PGothic" charset="0"/>
                <a:sym typeface="Lucida Grande" charset="0"/>
              </a:rPr>
              <a:t> account.</a:t>
            </a:r>
            <a:endParaRPr lang="en-US" altLang="ja-JP" sz="1800" dirty="0">
              <a:solidFill>
                <a:schemeClr val="tx1"/>
              </a:solidFill>
              <a:latin typeface="Calibri" charset="0"/>
              <a:ea typeface="MS PGothic" charset="0"/>
              <a:cs typeface="MS PGothic" charset="0"/>
              <a:sym typeface="Calibri"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r>
              <a:rPr lang="en-US" sz="1600" dirty="0">
                <a:solidFill>
                  <a:srgbClr val="1F497D"/>
                </a:solidFill>
                <a:latin typeface="Lucida Grande" charset="0"/>
                <a:ea typeface="MS PGothic" charset="0"/>
                <a:cs typeface="MS PGothic" charset="0"/>
                <a:sym typeface="Lucida Grande" charset="0"/>
              </a:rPr>
              <a:t>This is straight forward and sets you up for donating to events or participating.  At this point you </a:t>
            </a:r>
            <a:r>
              <a:rPr lang="en-US" sz="1600" dirty="0" smtClean="0">
                <a:solidFill>
                  <a:srgbClr val="1F497D"/>
                </a:solidFill>
                <a:latin typeface="Lucida Grande" charset="0"/>
                <a:ea typeface="MS PGothic" charset="0"/>
                <a:cs typeface="MS PGothic" charset="0"/>
                <a:sym typeface="Lucida Grande" charset="0"/>
              </a:rPr>
              <a:t>don't</a:t>
            </a:r>
            <a:r>
              <a:rPr lang="en-US" altLang="ja-JP" sz="1600" dirty="0" smtClean="0">
                <a:solidFill>
                  <a:srgbClr val="1F497D"/>
                </a:solidFill>
                <a:latin typeface="Lucida Grande" charset="0"/>
                <a:sym typeface="Lucida Grande" charset="0"/>
              </a:rPr>
              <a:t> </a:t>
            </a:r>
            <a:r>
              <a:rPr lang="en-US" altLang="ja-JP" sz="1600" dirty="0">
                <a:solidFill>
                  <a:srgbClr val="1F497D"/>
                </a:solidFill>
                <a:latin typeface="Lucida Grande" charset="0"/>
                <a:sym typeface="Lucida Grande" charset="0"/>
              </a:rPr>
              <a:t>need to flag anything to do with </a:t>
            </a:r>
            <a:r>
              <a:rPr lang="en-US" altLang="ja-JP" sz="1600" dirty="0" smtClean="0">
                <a:solidFill>
                  <a:srgbClr val="1F497D"/>
                </a:solidFill>
                <a:latin typeface="Lucida Grande" charset="0"/>
                <a:sym typeface="Lucida Grande" charset="0"/>
              </a:rPr>
              <a:t>the Vegas After Party.</a:t>
            </a:r>
            <a:endParaRPr lang="en-US" altLang="ja-JP" sz="1800" dirty="0">
              <a:solidFill>
                <a:schemeClr val="tx1"/>
              </a:solidFill>
              <a:latin typeface="Calibri" charset="0"/>
              <a:cs typeface="Calibri" charset="0"/>
              <a:sym typeface="Calibri" charset="0"/>
            </a:endParaRPr>
          </a:p>
          <a:p>
            <a:pPr eaLnBrk="1" hangingPunct="1"/>
            <a:endParaRPr lang="en-US" sz="1600" dirty="0">
              <a:solidFill>
                <a:srgbClr val="1F497D"/>
              </a:solidFill>
              <a:latin typeface="Lucida Grande" charset="0"/>
              <a:sym typeface="Lucida Grande" charset="0"/>
            </a:endParaRPr>
          </a:p>
          <a:p>
            <a:pPr eaLnBrk="1" hangingPunct="1"/>
            <a:r>
              <a:rPr lang="en-US" sz="1600" dirty="0">
                <a:solidFill>
                  <a:srgbClr val="1F497D"/>
                </a:solidFill>
                <a:latin typeface="Lucida Grande" charset="0"/>
                <a:sym typeface="Lucida Grande" charset="0"/>
              </a:rPr>
              <a:t>If you raised </a:t>
            </a:r>
            <a:r>
              <a:rPr lang="en-US" sz="1600" dirty="0" smtClean="0">
                <a:solidFill>
                  <a:srgbClr val="1F497D"/>
                </a:solidFill>
                <a:latin typeface="Lucida Grande" charset="0"/>
                <a:sym typeface="Lucida Grande" charset="0"/>
              </a:rPr>
              <a:t>money before </a:t>
            </a:r>
            <a:r>
              <a:rPr lang="en-US" sz="1600" dirty="0">
                <a:solidFill>
                  <a:srgbClr val="1F497D"/>
                </a:solidFill>
                <a:latin typeface="Lucida Grande" charset="0"/>
                <a:sym typeface="Lucida Grande" charset="0"/>
              </a:rPr>
              <a:t>using </a:t>
            </a:r>
            <a:r>
              <a:rPr lang="en-US" sz="1600" dirty="0" smtClean="0">
                <a:solidFill>
                  <a:srgbClr val="1F497D"/>
                </a:solidFill>
                <a:latin typeface="Lucida Grande" charset="0"/>
                <a:sym typeface="Lucida Grande" charset="0"/>
              </a:rPr>
              <a:t>JustGiving, </a:t>
            </a:r>
            <a:r>
              <a:rPr lang="en-US" sz="1600" dirty="0">
                <a:solidFill>
                  <a:srgbClr val="1F497D"/>
                </a:solidFill>
                <a:latin typeface="Lucida Grande" charset="0"/>
                <a:sym typeface="Lucida Grande" charset="0"/>
              </a:rPr>
              <a:t>you do not need to create a new </a:t>
            </a:r>
            <a:r>
              <a:rPr lang="en-US" sz="1600" dirty="0" smtClean="0">
                <a:solidFill>
                  <a:srgbClr val="1F497D"/>
                </a:solidFill>
                <a:latin typeface="Lucida Grande" charset="0"/>
                <a:sym typeface="Lucida Grande" charset="0"/>
              </a:rPr>
              <a:t>account, just Log in and go to Slide no. 3.</a:t>
            </a:r>
            <a:endParaRPr lang="en-US" sz="1800" dirty="0">
              <a:solidFill>
                <a:schemeClr val="tx1"/>
              </a:solidFill>
              <a:latin typeface="Calibri" charset="0"/>
              <a:cs typeface="Calibri" charset="0"/>
              <a:sym typeface="Calibri" charset="0"/>
            </a:endParaRPr>
          </a:p>
          <a:p>
            <a:pPr eaLnBrk="1" hangingPunct="1"/>
            <a:r>
              <a:rPr lang="en-US" sz="1600" dirty="0">
                <a:solidFill>
                  <a:srgbClr val="1F497D"/>
                </a:solidFill>
                <a:latin typeface="Lucida Grande" charset="0"/>
                <a:sym typeface="Lucida Grande" charset="0"/>
              </a:rPr>
              <a:t> </a:t>
            </a:r>
            <a:endParaRPr lang="en-US" sz="1800" dirty="0">
              <a:solidFill>
                <a:schemeClr val="tx1"/>
              </a:solidFill>
              <a:latin typeface="Calibri" charset="0"/>
              <a:cs typeface="Calibri" charset="0"/>
              <a:sym typeface="Calibri" charset="0"/>
            </a:endParaRPr>
          </a:p>
        </p:txBody>
      </p:sp>
      <p:grpSp>
        <p:nvGrpSpPr>
          <p:cNvPr id="7172" name="Group 4"/>
          <p:cNvGrpSpPr>
            <a:grpSpLocks/>
          </p:cNvGrpSpPr>
          <p:nvPr/>
        </p:nvGrpSpPr>
        <p:grpSpPr bwMode="auto">
          <a:xfrm>
            <a:off x="200025" y="5799138"/>
            <a:ext cx="935038" cy="876300"/>
            <a:chOff x="0" y="0"/>
            <a:chExt cx="589" cy="552"/>
          </a:xfrm>
        </p:grpSpPr>
        <p:sp>
          <p:nvSpPr>
            <p:cNvPr id="7174" name="Oval 2"/>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7175" name="Rectangle 3"/>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1</a:t>
              </a:r>
            </a:p>
          </p:txBody>
        </p:sp>
      </p:grpSp>
      <p:sp>
        <p:nvSpPr>
          <p:cNvPr id="5125" name="Line 5"/>
          <p:cNvSpPr>
            <a:spLocks noChangeShapeType="1"/>
          </p:cNvSpPr>
          <p:nvPr/>
        </p:nvSpPr>
        <p:spPr bwMode="auto">
          <a:xfrm rot="10800000">
            <a:off x="5500619" y="532167"/>
            <a:ext cx="964550" cy="2968839"/>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9" name="Line 5"/>
          <p:cNvSpPr>
            <a:spLocks noChangeShapeType="1"/>
          </p:cNvSpPr>
          <p:nvPr/>
        </p:nvSpPr>
        <p:spPr bwMode="auto">
          <a:xfrm rot="10800000">
            <a:off x="5936858" y="504824"/>
            <a:ext cx="528311" cy="1267992"/>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 y="291804"/>
            <a:ext cx="4342259" cy="530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219" name="Group 4"/>
          <p:cNvGrpSpPr>
            <a:grpSpLocks/>
          </p:cNvGrpSpPr>
          <p:nvPr/>
        </p:nvGrpSpPr>
        <p:grpSpPr bwMode="auto">
          <a:xfrm>
            <a:off x="200025" y="5799138"/>
            <a:ext cx="935038" cy="876300"/>
            <a:chOff x="0" y="0"/>
            <a:chExt cx="589" cy="552"/>
          </a:xfrm>
        </p:grpSpPr>
        <p:sp>
          <p:nvSpPr>
            <p:cNvPr id="9224" name="Oval 2"/>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9225" name="Rectangle 3"/>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2</a:t>
              </a:r>
            </a:p>
          </p:txBody>
        </p:sp>
      </p:grpSp>
      <p:sp>
        <p:nvSpPr>
          <p:cNvPr id="6150" name="Line 6"/>
          <p:cNvSpPr>
            <a:spLocks noChangeShapeType="1"/>
          </p:cNvSpPr>
          <p:nvPr/>
        </p:nvSpPr>
        <p:spPr bwMode="auto">
          <a:xfrm rot="10800000">
            <a:off x="4664968" y="1267215"/>
            <a:ext cx="2736304" cy="162404"/>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Line 6"/>
          <p:cNvSpPr>
            <a:spLocks noChangeShapeType="1"/>
          </p:cNvSpPr>
          <p:nvPr/>
        </p:nvSpPr>
        <p:spPr bwMode="auto">
          <a:xfrm rot="10800000" flipV="1">
            <a:off x="3008784" y="2060848"/>
            <a:ext cx="4398838" cy="302433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2" name="TextBox 1"/>
          <p:cNvSpPr txBox="1"/>
          <p:nvPr/>
        </p:nvSpPr>
        <p:spPr>
          <a:xfrm>
            <a:off x="7401272" y="899527"/>
            <a:ext cx="2232248" cy="1384995"/>
          </a:xfrm>
          <a:prstGeom prst="rect">
            <a:avLst/>
          </a:prstGeom>
          <a:noFill/>
        </p:spPr>
        <p:txBody>
          <a:bodyPr wrap="square" rtlCol="0">
            <a:spAutoFit/>
          </a:bodyPr>
          <a:lstStyle/>
          <a:p>
            <a:r>
              <a:rPr lang="en-GB" sz="1400" dirty="0" smtClean="0">
                <a:latin typeface="Lucida Grande"/>
              </a:rPr>
              <a:t>Signing up:</a:t>
            </a:r>
          </a:p>
          <a:p>
            <a:r>
              <a:rPr lang="en-GB" sz="1400" dirty="0" smtClean="0">
                <a:latin typeface="Lucida Grande"/>
              </a:rPr>
              <a:t>Complete your details and select whether you want to be bombarded with emails from JustGiving or not</a:t>
            </a:r>
            <a:endParaRPr lang="en-GB" sz="1400" dirty="0">
              <a:latin typeface="Lucida Grande"/>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52" y="3789040"/>
            <a:ext cx="3232224" cy="1403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05" y="493445"/>
            <a:ext cx="4802687" cy="299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267" name="Group 3"/>
          <p:cNvGrpSpPr>
            <a:grpSpLocks/>
          </p:cNvGrpSpPr>
          <p:nvPr/>
        </p:nvGrpSpPr>
        <p:grpSpPr bwMode="auto">
          <a:xfrm>
            <a:off x="200025" y="5799138"/>
            <a:ext cx="935038" cy="876300"/>
            <a:chOff x="0" y="0"/>
            <a:chExt cx="589" cy="552"/>
          </a:xfrm>
        </p:grpSpPr>
        <p:sp>
          <p:nvSpPr>
            <p:cNvPr id="11270" name="Oval 1"/>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1271" name="Rectangle 2"/>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3</a:t>
              </a:r>
            </a:p>
          </p:txBody>
        </p:sp>
      </p:grpSp>
      <p:sp>
        <p:nvSpPr>
          <p:cNvPr id="11268" name="Rectangle 4"/>
          <p:cNvSpPr>
            <a:spLocks/>
          </p:cNvSpPr>
          <p:nvPr/>
        </p:nvSpPr>
        <p:spPr bwMode="auto">
          <a:xfrm>
            <a:off x="6176963" y="547688"/>
            <a:ext cx="3390900" cy="158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endParaRPr lang="en-US" sz="1600" dirty="0" smtClean="0">
              <a:solidFill>
                <a:srgbClr val="1F497D"/>
              </a:solidFill>
              <a:latin typeface="Lucida Grande" charset="0"/>
              <a:ea typeface="MS PGothic" charset="0"/>
              <a:cs typeface="MS PGothic" charset="0"/>
              <a:sym typeface="Lucida Grande"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endParaRPr lang="en-US" sz="1600" dirty="0" smtClean="0">
              <a:solidFill>
                <a:srgbClr val="1F497D"/>
              </a:solidFill>
              <a:latin typeface="Lucida Grande" charset="0"/>
              <a:ea typeface="MS PGothic" charset="0"/>
              <a:cs typeface="MS PGothic" charset="0"/>
              <a:sym typeface="Lucida Grande"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r>
              <a:rPr lang="en-US" sz="1600" dirty="0" smtClean="0">
                <a:solidFill>
                  <a:srgbClr val="1F497D"/>
                </a:solidFill>
                <a:latin typeface="Lucida Grande" charset="0"/>
                <a:ea typeface="MS PGothic" charset="0"/>
                <a:cs typeface="MS PGothic" charset="0"/>
                <a:sym typeface="Lucida Grande" charset="0"/>
              </a:rPr>
              <a:t>The </a:t>
            </a:r>
            <a:r>
              <a:rPr lang="en-US" sz="1600" dirty="0">
                <a:solidFill>
                  <a:srgbClr val="1F497D"/>
                </a:solidFill>
                <a:latin typeface="Lucida Grande" charset="0"/>
                <a:ea typeface="MS PGothic" charset="0"/>
                <a:cs typeface="MS PGothic" charset="0"/>
                <a:sym typeface="Lucida Grande" charset="0"/>
              </a:rPr>
              <a:t>first part is to </a:t>
            </a:r>
            <a:r>
              <a:rPr lang="en-US" sz="1600" dirty="0" smtClean="0">
                <a:solidFill>
                  <a:srgbClr val="1F497D"/>
                </a:solidFill>
                <a:latin typeface="Lucida Grande" charset="0"/>
                <a:ea typeface="MS PGothic" charset="0"/>
                <a:cs typeface="MS PGothic" charset="0"/>
                <a:sym typeface="Lucida Grande" charset="0"/>
              </a:rPr>
              <a:t>create your fundraising page.</a:t>
            </a:r>
          </a:p>
          <a:p>
            <a:pPr eaLnBrk="1" hangingPunct="1"/>
            <a:r>
              <a:rPr lang="en-US" sz="1600" dirty="0" smtClean="0">
                <a:solidFill>
                  <a:srgbClr val="1F497D"/>
                </a:solidFill>
                <a:latin typeface="Lucida Grande" charset="0"/>
                <a:ea typeface="MS PGothic" charset="0"/>
                <a:cs typeface="MS PGothic" charset="0"/>
                <a:sym typeface="Lucida Grande" charset="0"/>
              </a:rPr>
              <a:t>Select Start Fundraising and ch</a:t>
            </a:r>
            <a:r>
              <a:rPr lang="en-US" sz="1600" dirty="0" smtClean="0">
                <a:solidFill>
                  <a:srgbClr val="1F497D"/>
                </a:solidFill>
                <a:latin typeface="Lucida Grande" charset="0"/>
                <a:ea typeface="MS PGothic" charset="0"/>
                <a:cs typeface="MS PGothic" charset="0"/>
                <a:sym typeface="Lucida Grande" charset="0"/>
              </a:rPr>
              <a:t>oose ‘A charity’. Click on Start fundraising and Complete profile with address etc.</a:t>
            </a:r>
            <a:endParaRPr lang="en-US" sz="1800" dirty="0">
              <a:solidFill>
                <a:schemeClr val="tx1"/>
              </a:solidFill>
              <a:latin typeface="Calibri" charset="0"/>
              <a:ea typeface="MS PGothic" charset="0"/>
              <a:cs typeface="MS PGothic" charset="0"/>
              <a:sym typeface="Calibri"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r>
              <a:rPr lang="en-US" sz="1600" dirty="0" smtClean="0">
                <a:solidFill>
                  <a:srgbClr val="1F497D"/>
                </a:solidFill>
                <a:latin typeface="Lucida Grande" charset="0"/>
                <a:ea typeface="MS PGothic" charset="0"/>
                <a:cs typeface="MS PGothic" charset="0"/>
                <a:sym typeface="Lucida Grande" charset="0"/>
              </a:rPr>
              <a:t>Type </a:t>
            </a:r>
            <a:r>
              <a:rPr lang="en-GB" altLang="ja-JP" sz="1600" dirty="0" smtClean="0">
                <a:solidFill>
                  <a:srgbClr val="1F497D"/>
                </a:solidFill>
                <a:latin typeface="Arial" charset="0"/>
                <a:ea typeface="MS PGothic" charset="0"/>
                <a:cs typeface="MS PGothic" charset="0"/>
                <a:sym typeface="Lucida Grande" charset="0"/>
              </a:rPr>
              <a:t>‘Haematology Cancer Care ’ </a:t>
            </a:r>
            <a:r>
              <a:rPr lang="en-US" altLang="ja-JP" sz="1600" dirty="0" smtClean="0">
                <a:solidFill>
                  <a:srgbClr val="1F497D"/>
                </a:solidFill>
                <a:latin typeface="Lucida Grande" charset="0"/>
                <a:sym typeface="Lucida Grande" charset="0"/>
              </a:rPr>
              <a:t>into </a:t>
            </a:r>
            <a:r>
              <a:rPr lang="en-US" altLang="ja-JP" sz="1600" dirty="0">
                <a:solidFill>
                  <a:srgbClr val="1F497D"/>
                </a:solidFill>
                <a:latin typeface="Lucida Grande" charset="0"/>
                <a:sym typeface="Lucida Grande" charset="0"/>
              </a:rPr>
              <a:t>the Charity</a:t>
            </a:r>
            <a:r>
              <a:rPr lang="en-US" altLang="ja-JP" sz="1600" b="1" dirty="0">
                <a:solidFill>
                  <a:srgbClr val="1F497D"/>
                </a:solidFill>
                <a:latin typeface="Lucida Grande" charset="0"/>
                <a:sym typeface="Lucida Grande" charset="0"/>
              </a:rPr>
              <a:t> </a:t>
            </a:r>
            <a:r>
              <a:rPr lang="en-US" altLang="ja-JP" sz="1600" dirty="0">
                <a:solidFill>
                  <a:srgbClr val="1F497D"/>
                </a:solidFill>
                <a:latin typeface="Lucida Grande" charset="0"/>
                <a:sym typeface="Lucida Grande" charset="0"/>
              </a:rPr>
              <a:t>search field and click on </a:t>
            </a:r>
            <a:r>
              <a:rPr lang="en-US" altLang="ja-JP" sz="1600" b="1" dirty="0" smtClean="0">
                <a:solidFill>
                  <a:srgbClr val="1F497D"/>
                </a:solidFill>
                <a:latin typeface="Lucida Grande" charset="0"/>
                <a:sym typeface="Lucida Grande" charset="0"/>
              </a:rPr>
              <a:t>Search and then select </a:t>
            </a:r>
            <a:r>
              <a:rPr lang="en-US" altLang="ja-JP" sz="1600" b="1" dirty="0" smtClean="0">
                <a:solidFill>
                  <a:srgbClr val="1F497D"/>
                </a:solidFill>
                <a:latin typeface="Lucida Grande" charset="0"/>
                <a:sym typeface="Lucida Grande" charset="0"/>
              </a:rPr>
              <a:t>this Logo</a:t>
            </a:r>
            <a:endParaRPr lang="en-US" altLang="ja-JP" sz="1600" b="1" dirty="0" smtClean="0">
              <a:solidFill>
                <a:srgbClr val="1F497D"/>
              </a:solidFill>
              <a:latin typeface="Lucida Grande" charset="0"/>
              <a:sym typeface="Lucida Grande" charset="0"/>
            </a:endParaRPr>
          </a:p>
          <a:p>
            <a:pPr eaLnBrk="1" hangingPunct="1"/>
            <a:endParaRPr lang="en-US" sz="1600" b="1" dirty="0">
              <a:solidFill>
                <a:srgbClr val="1F497D"/>
              </a:solidFill>
              <a:latin typeface="Lucida Grande" charset="0"/>
              <a:sym typeface="Lucida Grande" charset="0"/>
            </a:endParaRPr>
          </a:p>
          <a:p>
            <a:pPr eaLnBrk="1" hangingPunct="1"/>
            <a:endParaRPr lang="en-US" sz="1600" b="1" dirty="0">
              <a:solidFill>
                <a:srgbClr val="1F497D"/>
              </a:solidFill>
              <a:latin typeface="Lucida Grande" charset="0"/>
              <a:sym typeface="Lucida Grande" charset="0"/>
            </a:endParaRPr>
          </a:p>
        </p:txBody>
      </p:sp>
      <p:sp>
        <p:nvSpPr>
          <p:cNvPr id="7174" name="Line 6"/>
          <p:cNvSpPr>
            <a:spLocks noChangeShapeType="1"/>
          </p:cNvSpPr>
          <p:nvPr/>
        </p:nvSpPr>
        <p:spPr bwMode="auto">
          <a:xfrm rot="10800000" flipV="1">
            <a:off x="2000672" y="3967106"/>
            <a:ext cx="4032448" cy="523844"/>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Line 6"/>
          <p:cNvSpPr>
            <a:spLocks noChangeShapeType="1"/>
          </p:cNvSpPr>
          <p:nvPr/>
        </p:nvSpPr>
        <p:spPr bwMode="auto">
          <a:xfrm rot="10800000">
            <a:off x="2288702" y="692696"/>
            <a:ext cx="3888259" cy="1296144"/>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pic>
        <p:nvPicPr>
          <p:cNvPr id="5124" name="Picture 4" descr="\\bsavpwmfis01.nhsbsa.nhs.uk\remote_home\taylo-g\Documents\GHT PRIVATE\Vegas After Party\HCC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5288" y="4303650"/>
            <a:ext cx="1131019" cy="11310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08" y="3036616"/>
            <a:ext cx="34004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43091"/>
            <a:ext cx="3967163" cy="277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291" name="Group 3"/>
          <p:cNvGrpSpPr>
            <a:grpSpLocks/>
          </p:cNvGrpSpPr>
          <p:nvPr/>
        </p:nvGrpSpPr>
        <p:grpSpPr bwMode="auto">
          <a:xfrm>
            <a:off x="200025" y="5799138"/>
            <a:ext cx="935038" cy="876300"/>
            <a:chOff x="0" y="0"/>
            <a:chExt cx="589" cy="552"/>
          </a:xfrm>
        </p:grpSpPr>
        <p:sp>
          <p:nvSpPr>
            <p:cNvPr id="12294" name="Oval 1"/>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2295" name="Rectangle 2"/>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4</a:t>
              </a:r>
            </a:p>
          </p:txBody>
        </p:sp>
      </p:grpSp>
      <p:sp>
        <p:nvSpPr>
          <p:cNvPr id="12292" name="Rectangle 4"/>
          <p:cNvSpPr>
            <a:spLocks/>
          </p:cNvSpPr>
          <p:nvPr/>
        </p:nvSpPr>
        <p:spPr bwMode="auto">
          <a:xfrm>
            <a:off x="6609183" y="333375"/>
            <a:ext cx="2958679"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600" dirty="0" smtClean="0">
                <a:solidFill>
                  <a:srgbClr val="1F497D"/>
                </a:solidFill>
                <a:latin typeface="Lucida Grande" charset="0"/>
                <a:ea typeface="MS PGothic" charset="0"/>
                <a:cs typeface="MS PGothic" charset="0"/>
                <a:sym typeface="Lucida Grande" charset="0"/>
              </a:rPr>
              <a:t>Complete as shown:</a:t>
            </a:r>
          </a:p>
          <a:p>
            <a:pPr eaLnBrk="1" hangingPunct="1"/>
            <a:r>
              <a:rPr lang="en-US" sz="1600" dirty="0" smtClean="0">
                <a:solidFill>
                  <a:srgbClr val="1F497D"/>
                </a:solidFill>
                <a:latin typeface="Lucida Grande" charset="0"/>
                <a:ea typeface="MS PGothic" charset="0"/>
                <a:cs typeface="MS PGothic" charset="0"/>
                <a:sym typeface="Lucida Grande" charset="0"/>
              </a:rPr>
              <a:t>Select ‘Remembering someone’</a:t>
            </a:r>
            <a:endParaRPr lang="en-US" sz="1600" dirty="0" smtClean="0">
              <a:solidFill>
                <a:srgbClr val="1F497D"/>
              </a:solidFill>
              <a:latin typeface="Lucida Grande" charset="0"/>
              <a:ea typeface="MS PGothic" charset="0"/>
              <a:cs typeface="MS PGothic" charset="0"/>
              <a:sym typeface="Lucida Grande" charset="0"/>
            </a:endParaRPr>
          </a:p>
          <a:p>
            <a:pPr eaLnBrk="1" hangingPunct="1"/>
            <a:r>
              <a:rPr lang="en-US" sz="1600" dirty="0">
                <a:solidFill>
                  <a:srgbClr val="1F497D"/>
                </a:solidFill>
                <a:latin typeface="Lucida Grande" charset="0"/>
                <a:ea typeface="MS PGothic" charset="0"/>
                <a:cs typeface="MS PGothic" charset="0"/>
                <a:sym typeface="Lucida Grande" charset="0"/>
              </a:rPr>
              <a:t>a</a:t>
            </a:r>
            <a:r>
              <a:rPr lang="en-US" sz="1600" dirty="0" smtClean="0">
                <a:solidFill>
                  <a:srgbClr val="1F497D"/>
                </a:solidFill>
                <a:latin typeface="Lucida Grande" charset="0"/>
                <a:ea typeface="MS PGothic" charset="0"/>
                <a:cs typeface="MS PGothic" charset="0"/>
                <a:sym typeface="Lucida Grande" charset="0"/>
              </a:rPr>
              <a:t>nd click ‘In memory’</a:t>
            </a:r>
            <a:endParaRPr lang="en-US" sz="1600" dirty="0">
              <a:solidFill>
                <a:srgbClr val="1F497D"/>
              </a:solidFill>
              <a:latin typeface="Lucida Grande" charset="0"/>
              <a:ea typeface="MS PGothic" charset="0"/>
              <a:cs typeface="MS PGothic" charset="0"/>
              <a:sym typeface="Lucida Grande" charset="0"/>
            </a:endParaRPr>
          </a:p>
          <a:p>
            <a:pPr eaLnBrk="1" hangingPunct="1"/>
            <a:endParaRPr lang="en-US" sz="1600" dirty="0" smtClean="0">
              <a:solidFill>
                <a:srgbClr val="1F497D"/>
              </a:solidFill>
              <a:latin typeface="Lucida Grande" charset="0"/>
              <a:ea typeface="MS PGothic" charset="0"/>
              <a:cs typeface="MS PGothic" charset="0"/>
              <a:sym typeface="Lucida Grande" charset="0"/>
            </a:endParaRPr>
          </a:p>
          <a:p>
            <a:pPr eaLnBrk="1" hangingPunct="1"/>
            <a:r>
              <a:rPr lang="en-US" sz="1600" dirty="0" smtClean="0">
                <a:solidFill>
                  <a:srgbClr val="1F497D"/>
                </a:solidFill>
                <a:latin typeface="Lucida Grande" charset="0"/>
                <a:ea typeface="MS PGothic" charset="0"/>
                <a:cs typeface="MS PGothic" charset="0"/>
                <a:sym typeface="Lucida Grande" charset="0"/>
              </a:rPr>
              <a:t>Enter the details as follows:</a:t>
            </a:r>
          </a:p>
          <a:p>
            <a:pPr eaLnBrk="1" hangingPunct="1"/>
            <a:r>
              <a:rPr lang="en-US" sz="1600" dirty="0" smtClean="0">
                <a:solidFill>
                  <a:srgbClr val="1F497D"/>
                </a:solidFill>
                <a:latin typeface="Lucida Grande" charset="0"/>
                <a:ea typeface="MS PGothic" charset="0"/>
                <a:cs typeface="MS PGothic" charset="0"/>
                <a:sym typeface="Lucida Grande" charset="0"/>
              </a:rPr>
              <a:t>Elias </a:t>
            </a:r>
          </a:p>
          <a:p>
            <a:pPr eaLnBrk="1" hangingPunct="1"/>
            <a:r>
              <a:rPr lang="en-US" sz="1600" dirty="0" smtClean="0">
                <a:solidFill>
                  <a:srgbClr val="1F497D"/>
                </a:solidFill>
                <a:latin typeface="Lucida Grande" charset="0"/>
                <a:ea typeface="MS PGothic" charset="0"/>
                <a:cs typeface="MS PGothic" charset="0"/>
                <a:sym typeface="Lucida Grande" charset="0"/>
              </a:rPr>
              <a:t>Taylor</a:t>
            </a:r>
          </a:p>
          <a:p>
            <a:pPr eaLnBrk="1" hangingPunct="1"/>
            <a:r>
              <a:rPr lang="en-US" sz="1600" dirty="0" smtClean="0">
                <a:solidFill>
                  <a:srgbClr val="1F497D"/>
                </a:solidFill>
                <a:latin typeface="Lucida Grande" charset="0"/>
                <a:ea typeface="MS PGothic" charset="0"/>
                <a:cs typeface="MS PGothic" charset="0"/>
                <a:sym typeface="Lucida Grande" charset="0"/>
              </a:rPr>
              <a:t>Male</a:t>
            </a:r>
          </a:p>
          <a:p>
            <a:pPr eaLnBrk="1" hangingPunct="1"/>
            <a:r>
              <a:rPr lang="en-US" sz="1600" dirty="0" smtClean="0">
                <a:solidFill>
                  <a:srgbClr val="1F497D"/>
                </a:solidFill>
                <a:latin typeface="Lucida Grande" charset="0"/>
                <a:ea typeface="MS PGothic" charset="0"/>
                <a:cs typeface="MS PGothic" charset="0"/>
                <a:sym typeface="Lucida Grande" charset="0"/>
              </a:rPr>
              <a:t>Friend/Colleague/other</a:t>
            </a:r>
            <a:endParaRPr lang="en-US" sz="1600" dirty="0">
              <a:solidFill>
                <a:srgbClr val="1F497D"/>
              </a:solidFill>
              <a:latin typeface="Lucida Grande" charset="0"/>
              <a:ea typeface="MS PGothic" charset="0"/>
              <a:cs typeface="MS PGothic" charset="0"/>
              <a:sym typeface="Lucida Grande" charset="0"/>
            </a:endParaRPr>
          </a:p>
          <a:p>
            <a:pPr eaLnBrk="1" hangingPunct="1"/>
            <a:endParaRPr lang="en-US" sz="1600" dirty="0" smtClean="0">
              <a:solidFill>
                <a:srgbClr val="1F497D"/>
              </a:solidFill>
              <a:latin typeface="Lucida Grande" charset="0"/>
              <a:ea typeface="MS PGothic" charset="0"/>
              <a:cs typeface="MS PGothic" charset="0"/>
              <a:sym typeface="Lucida Grande" charset="0"/>
            </a:endParaRPr>
          </a:p>
          <a:p>
            <a:pPr eaLnBrk="1" hangingPunct="1"/>
            <a:r>
              <a:rPr lang="en-US" sz="1600" dirty="0" smtClean="0">
                <a:solidFill>
                  <a:srgbClr val="1F497D"/>
                </a:solidFill>
                <a:latin typeface="Lucida Grande" charset="0"/>
                <a:ea typeface="MS PGothic" charset="0"/>
                <a:cs typeface="MS PGothic" charset="0"/>
                <a:sym typeface="Lucida Grande" charset="0"/>
              </a:rPr>
              <a:t>Fund Raising page web address: this will auto-populate or you can choose your own</a:t>
            </a:r>
            <a:endParaRPr lang="en-US" sz="1600" dirty="0" smtClean="0">
              <a:solidFill>
                <a:srgbClr val="1F497D"/>
              </a:solidFill>
              <a:latin typeface="Lucida Grande" charset="0"/>
              <a:ea typeface="MS PGothic" charset="0"/>
              <a:cs typeface="MS PGothic" charset="0"/>
              <a:sym typeface="Lucida Grande" charset="0"/>
            </a:endParaRPr>
          </a:p>
          <a:p>
            <a:pPr eaLnBrk="1" hangingPunct="1"/>
            <a:endParaRPr lang="en-US" sz="1600" dirty="0">
              <a:solidFill>
                <a:srgbClr val="1F497D"/>
              </a:solidFill>
              <a:latin typeface="Lucida Grande" charset="0"/>
              <a:ea typeface="MS PGothic" charset="0"/>
              <a:cs typeface="MS PGothic" charset="0"/>
              <a:sym typeface="Lucida Grande" charset="0"/>
            </a:endParaRPr>
          </a:p>
          <a:p>
            <a:pPr eaLnBrk="1" hangingPunct="1"/>
            <a:endParaRPr lang="en-US" sz="1600" dirty="0" smtClean="0">
              <a:solidFill>
                <a:srgbClr val="1F497D"/>
              </a:solidFill>
              <a:latin typeface="Lucida Grande" charset="0"/>
              <a:ea typeface="MS PGothic" charset="0"/>
              <a:cs typeface="MS PGothic" charset="0"/>
              <a:sym typeface="Lucida Grande" charset="0"/>
            </a:endParaRPr>
          </a:p>
          <a:p>
            <a:pPr eaLnBrk="1" hangingPunct="1"/>
            <a:r>
              <a:rPr lang="en-US" sz="1600" dirty="0" smtClean="0">
                <a:solidFill>
                  <a:srgbClr val="1F497D"/>
                </a:solidFill>
                <a:latin typeface="Lucida Grande" charset="0"/>
                <a:ea typeface="MS PGothic" charset="0"/>
                <a:cs typeface="MS PGothic" charset="0"/>
                <a:sym typeface="Lucida Grande" charset="0"/>
              </a:rPr>
              <a:t>Scroll down</a:t>
            </a:r>
            <a:endParaRPr lang="en-US" sz="1600" dirty="0">
              <a:solidFill>
                <a:srgbClr val="1F497D"/>
              </a:solidFill>
              <a:latin typeface="Lucida Grande" charset="0"/>
              <a:ea typeface="MS PGothic" charset="0"/>
              <a:cs typeface="MS PGothic" charset="0"/>
              <a:sym typeface="Lucida Grande" charset="0"/>
            </a:endParaRPr>
          </a:p>
        </p:txBody>
      </p:sp>
      <p:sp>
        <p:nvSpPr>
          <p:cNvPr id="8198" name="Line 6"/>
          <p:cNvSpPr>
            <a:spLocks noChangeShapeType="1"/>
          </p:cNvSpPr>
          <p:nvPr/>
        </p:nvSpPr>
        <p:spPr bwMode="auto">
          <a:xfrm rot="10800000" flipV="1">
            <a:off x="2792760" y="980728"/>
            <a:ext cx="3744416" cy="1800200"/>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9" name="Line 6"/>
          <p:cNvSpPr>
            <a:spLocks noChangeShapeType="1"/>
          </p:cNvSpPr>
          <p:nvPr/>
        </p:nvSpPr>
        <p:spPr bwMode="auto">
          <a:xfrm rot="10800000" flipV="1">
            <a:off x="2936775" y="3280794"/>
            <a:ext cx="3600401" cy="3244550"/>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Line 6"/>
          <p:cNvSpPr>
            <a:spLocks noChangeShapeType="1"/>
          </p:cNvSpPr>
          <p:nvPr/>
        </p:nvSpPr>
        <p:spPr bwMode="auto">
          <a:xfrm rot="10800000" flipV="1">
            <a:off x="2936776" y="2349238"/>
            <a:ext cx="3600400" cy="1863112"/>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1400" dirty="0" smtClean="0">
                <a:latin typeface="Lucida Grande"/>
              </a:rPr>
              <a:t>Complete fundraising settings</a:t>
            </a:r>
            <a:endParaRPr lang="en-GB" sz="1400" dirty="0">
              <a:latin typeface="Lucida Grande"/>
            </a:endParaRPr>
          </a:p>
        </p:txBody>
      </p:sp>
      <p:sp>
        <p:nvSpPr>
          <p:cNvPr id="6" name="Content Placeholder 5"/>
          <p:cNvSpPr>
            <a:spLocks noGrp="1"/>
          </p:cNvSpPr>
          <p:nvPr>
            <p:ph idx="1"/>
          </p:nvPr>
        </p:nvSpPr>
        <p:spPr/>
        <p:txBody>
          <a:bodyPr/>
          <a:lstStyle/>
          <a:p>
            <a:endParaRPr lang="en-GB" dirty="0"/>
          </a:p>
        </p:txBody>
      </p:sp>
      <p:sp>
        <p:nvSpPr>
          <p:cNvPr id="7" name="Text Placeholder 6"/>
          <p:cNvSpPr>
            <a:spLocks noGrp="1"/>
          </p:cNvSpPr>
          <p:nvPr>
            <p:ph type="body" sz="half" idx="2"/>
          </p:nvPr>
        </p:nvSpPr>
        <p:spPr/>
        <p:txBody>
          <a:bodyPr/>
          <a:lstStyle/>
          <a:p>
            <a:endParaRPr lang="en-GB" dirty="0" smtClean="0"/>
          </a:p>
          <a:p>
            <a:r>
              <a:rPr lang="en-GB" dirty="0" smtClean="0"/>
              <a:t>Please, please make sure you answer ‘No’ to both of these questions.</a:t>
            </a:r>
          </a:p>
          <a:p>
            <a:endParaRPr lang="en-GB" dirty="0"/>
          </a:p>
          <a:p>
            <a:r>
              <a:rPr lang="en-GB" dirty="0" smtClean="0"/>
              <a:t>This question about future events is up to you</a:t>
            </a:r>
          </a:p>
          <a:p>
            <a:endParaRPr lang="en-GB" dirty="0"/>
          </a:p>
          <a:p>
            <a:r>
              <a:rPr lang="en-GB" dirty="0" smtClean="0"/>
              <a:t>But you must agree to the 2 questions about Terms and Privacy</a:t>
            </a:r>
          </a:p>
          <a:p>
            <a:endParaRPr lang="en-GB" dirty="0"/>
          </a:p>
          <a:p>
            <a:endParaRPr lang="en-GB" dirty="0" smtClean="0"/>
          </a:p>
          <a:p>
            <a:r>
              <a:rPr lang="en-GB" dirty="0" smtClean="0"/>
              <a:t>And then Create your page</a:t>
            </a:r>
            <a:endParaRPr lang="en-GB" dirty="0"/>
          </a:p>
        </p:txBody>
      </p:sp>
      <p:sp>
        <p:nvSpPr>
          <p:cNvPr id="4" name="Slide Number Placeholder 3"/>
          <p:cNvSpPr>
            <a:spLocks noGrp="1"/>
          </p:cNvSpPr>
          <p:nvPr>
            <p:ph type="sldNum" sz="quarter" idx="10"/>
          </p:nvPr>
        </p:nvSpPr>
        <p:spPr/>
        <p:txBody>
          <a:bodyPr/>
          <a:lstStyle/>
          <a:p>
            <a:fld id="{A556A1AC-C03F-AF4D-9B74-770DD93FAFF2}" type="slidenum">
              <a:rPr lang="en-US" smtClean="0"/>
              <a:pPr/>
              <a:t>7</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952" y="908720"/>
            <a:ext cx="516255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ine 6"/>
          <p:cNvSpPr>
            <a:spLocks noChangeShapeType="1"/>
          </p:cNvSpPr>
          <p:nvPr/>
        </p:nvSpPr>
        <p:spPr bwMode="auto">
          <a:xfrm rot="10800000" flipH="1">
            <a:off x="2504728" y="1988840"/>
            <a:ext cx="2016224" cy="14401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Line 6"/>
          <p:cNvSpPr>
            <a:spLocks noChangeShapeType="1"/>
          </p:cNvSpPr>
          <p:nvPr/>
        </p:nvSpPr>
        <p:spPr bwMode="auto">
          <a:xfrm rot="10800000" flipH="1" flipV="1">
            <a:off x="2432717" y="2249067"/>
            <a:ext cx="2088235" cy="603869"/>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1" name="Line 6"/>
          <p:cNvSpPr>
            <a:spLocks noChangeShapeType="1"/>
          </p:cNvSpPr>
          <p:nvPr/>
        </p:nvSpPr>
        <p:spPr bwMode="auto">
          <a:xfrm rot="10800000" flipH="1" flipV="1">
            <a:off x="2432717" y="3789040"/>
            <a:ext cx="2088235" cy="86409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2" name="Line 6"/>
          <p:cNvSpPr>
            <a:spLocks noChangeShapeType="1"/>
          </p:cNvSpPr>
          <p:nvPr/>
        </p:nvSpPr>
        <p:spPr bwMode="auto">
          <a:xfrm rot="10800000" flipH="1" flipV="1">
            <a:off x="2432718" y="4869160"/>
            <a:ext cx="2376266" cy="720080"/>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3" name="Line 6"/>
          <p:cNvSpPr>
            <a:spLocks noChangeShapeType="1"/>
          </p:cNvSpPr>
          <p:nvPr/>
        </p:nvSpPr>
        <p:spPr bwMode="auto">
          <a:xfrm rot="10800000" flipH="1" flipV="1">
            <a:off x="2360710" y="2924944"/>
            <a:ext cx="2160242" cy="864095"/>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5" name="Oval 1"/>
          <p:cNvSpPr>
            <a:spLocks/>
          </p:cNvSpPr>
          <p:nvPr/>
        </p:nvSpPr>
        <p:spPr bwMode="auto">
          <a:xfrm>
            <a:off x="200025" y="5803901"/>
            <a:ext cx="935038" cy="865188"/>
          </a:xfrm>
          <a:prstGeom prst="ellipse">
            <a:avLst/>
          </a:prstGeom>
          <a:solidFill>
            <a:schemeClr val="accent1"/>
          </a:solidFill>
          <a:ln w="25400">
            <a:solidFill>
              <a:srgbClr val="395E89"/>
            </a:solidFill>
            <a:round/>
            <a:headEnd/>
            <a:tailEnd/>
          </a:ln>
        </p:spPr>
        <p:txBody>
          <a:bodyPr lIns="0" tIns="0" rIns="0" bIns="0"/>
          <a:lstStyle/>
          <a:p>
            <a:pPr algn="ctr" eaLnBrk="1" hangingPunct="1"/>
            <a:r>
              <a:rPr lang="en-US" dirty="0" smtClean="0">
                <a:solidFill>
                  <a:schemeClr val="accent2">
                    <a:lumMod val="75000"/>
                  </a:schemeClr>
                </a:solidFill>
              </a:rPr>
              <a:t>5</a:t>
            </a:r>
            <a:endParaRPr lang="en-US" dirty="0">
              <a:solidFill>
                <a:schemeClr val="accent2">
                  <a:lumMod val="75000"/>
                </a:schemeClr>
              </a:solidFill>
            </a:endParaRPr>
          </a:p>
        </p:txBody>
      </p:sp>
    </p:spTree>
    <p:extLst>
      <p:ext uri="{BB962C8B-B14F-4D97-AF65-F5344CB8AC3E}">
        <p14:creationId xmlns:p14="http://schemas.microsoft.com/office/powerpoint/2010/main" val="38379764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06" y="3068960"/>
            <a:ext cx="4802510" cy="297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13227"/>
            <a:ext cx="3953272" cy="254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315" name="Group 4"/>
          <p:cNvGrpSpPr>
            <a:grpSpLocks/>
          </p:cNvGrpSpPr>
          <p:nvPr/>
        </p:nvGrpSpPr>
        <p:grpSpPr bwMode="auto">
          <a:xfrm>
            <a:off x="200025" y="5799138"/>
            <a:ext cx="935038" cy="876300"/>
            <a:chOff x="0" y="0"/>
            <a:chExt cx="589" cy="552"/>
          </a:xfrm>
        </p:grpSpPr>
        <p:sp>
          <p:nvSpPr>
            <p:cNvPr id="13320" name="Oval 2"/>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3321" name="Rectangle 3"/>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6</a:t>
              </a:r>
              <a:endParaRPr lang="en-US" sz="5400" dirty="0">
                <a:solidFill>
                  <a:srgbClr val="1F497D"/>
                </a:solidFill>
                <a:latin typeface="Lucida Grande" charset="0"/>
                <a:ea typeface="MS PGothic" charset="0"/>
                <a:cs typeface="MS PGothic" charset="0"/>
                <a:sym typeface="Lucida Grande" charset="0"/>
              </a:endParaRPr>
            </a:p>
          </p:txBody>
        </p:sp>
      </p:grpSp>
      <p:sp>
        <p:nvSpPr>
          <p:cNvPr id="13316" name="Rectangle 5"/>
          <p:cNvSpPr>
            <a:spLocks/>
          </p:cNvSpPr>
          <p:nvPr/>
        </p:nvSpPr>
        <p:spPr bwMode="auto">
          <a:xfrm>
            <a:off x="5169024" y="260648"/>
            <a:ext cx="4614739"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200" dirty="0" smtClean="0">
                <a:solidFill>
                  <a:srgbClr val="1F497D"/>
                </a:solidFill>
                <a:latin typeface="Lucida Grande" charset="0"/>
                <a:ea typeface="MS PGothic" charset="0"/>
                <a:cs typeface="MS PGothic" charset="0"/>
                <a:sym typeface="Lucida Grande" charset="0"/>
              </a:rPr>
              <a:t>Now you </a:t>
            </a:r>
            <a:r>
              <a:rPr lang="en-US" sz="1200" dirty="0">
                <a:solidFill>
                  <a:srgbClr val="1F497D"/>
                </a:solidFill>
                <a:latin typeface="Lucida Grande" charset="0"/>
                <a:ea typeface="MS PGothic" charset="0"/>
                <a:cs typeface="MS PGothic" charset="0"/>
                <a:sym typeface="Lucida Grande" charset="0"/>
              </a:rPr>
              <a:t>need to start filling in some of the details about your involvement</a:t>
            </a:r>
            <a:r>
              <a:rPr lang="en-US" sz="1200" dirty="0" smtClean="0">
                <a:solidFill>
                  <a:srgbClr val="1F497D"/>
                </a:solidFill>
                <a:latin typeface="Lucida Grande" charset="0"/>
                <a:ea typeface="MS PGothic" charset="0"/>
                <a:cs typeface="MS PGothic" charset="0"/>
                <a:sym typeface="Lucida Grande" charset="0"/>
              </a:rPr>
              <a:t>.</a:t>
            </a:r>
          </a:p>
          <a:p>
            <a:pPr eaLnBrk="1" hangingPunct="1"/>
            <a:endParaRPr lang="en-US" sz="1200" dirty="0">
              <a:solidFill>
                <a:srgbClr val="1F497D"/>
              </a:solidFill>
              <a:latin typeface="Lucida Grande" charset="0"/>
              <a:ea typeface="MS PGothic" charset="0"/>
              <a:cs typeface="MS PGothic" charset="0"/>
              <a:sym typeface="Lucida Grande" charset="0"/>
            </a:endParaRPr>
          </a:p>
          <a:p>
            <a:pPr eaLnBrk="1" hangingPunct="1"/>
            <a:r>
              <a:rPr lang="en-US" sz="1200" dirty="0" smtClean="0">
                <a:solidFill>
                  <a:srgbClr val="1F497D"/>
                </a:solidFill>
                <a:latin typeface="Lucida Grande" charset="0"/>
                <a:ea typeface="MS PGothic" charset="0"/>
                <a:cs typeface="MS PGothic" charset="0"/>
                <a:sym typeface="Lucida Grande" charset="0"/>
              </a:rPr>
              <a:t>Select </a:t>
            </a:r>
            <a:r>
              <a:rPr lang="en-US" sz="1200" b="1" dirty="0" smtClean="0">
                <a:solidFill>
                  <a:srgbClr val="1F497D"/>
                </a:solidFill>
                <a:latin typeface="Lucida Grande" charset="0"/>
                <a:ea typeface="MS PGothic" charset="0"/>
                <a:cs typeface="MS PGothic" charset="0"/>
                <a:sym typeface="Lucida Grande" charset="0"/>
              </a:rPr>
              <a:t>Edit your page</a:t>
            </a:r>
            <a:endParaRPr lang="en-US" sz="1200" b="1" dirty="0">
              <a:solidFill>
                <a:schemeClr val="tx1"/>
              </a:solidFill>
              <a:latin typeface="Calibri" charset="0"/>
              <a:ea typeface="MS PGothic" charset="0"/>
              <a:cs typeface="MS PGothic" charset="0"/>
              <a:sym typeface="Calibri" charset="0"/>
            </a:endParaRPr>
          </a:p>
          <a:p>
            <a:pPr eaLnBrk="1" hangingPunct="1"/>
            <a:endParaRPr lang="en-US" sz="1200" b="1" dirty="0" smtClean="0">
              <a:solidFill>
                <a:srgbClr val="1F497D"/>
              </a:solidFill>
              <a:latin typeface="Lucida Grande" charset="0"/>
              <a:ea typeface="MS PGothic" charset="0"/>
              <a:cs typeface="MS PGothic" charset="0"/>
              <a:sym typeface="Lucida Grande" charset="0"/>
            </a:endParaRPr>
          </a:p>
          <a:p>
            <a:pPr eaLnBrk="1" hangingPunct="1"/>
            <a:endParaRPr lang="en-US" sz="1200" b="1" dirty="0" smtClean="0">
              <a:solidFill>
                <a:srgbClr val="1F497D"/>
              </a:solidFill>
              <a:latin typeface="Lucida Grande" charset="0"/>
              <a:ea typeface="MS PGothic" charset="0"/>
              <a:cs typeface="MS PGothic" charset="0"/>
              <a:sym typeface="Lucida Grande" charset="0"/>
            </a:endParaRPr>
          </a:p>
          <a:p>
            <a:pPr eaLnBrk="1" hangingPunct="1"/>
            <a:endParaRPr lang="en-US" sz="1200" b="1" dirty="0">
              <a:solidFill>
                <a:srgbClr val="1F497D"/>
              </a:solidFill>
              <a:latin typeface="Lucida Grande" charset="0"/>
              <a:ea typeface="MS PGothic" charset="0"/>
              <a:cs typeface="MS PGothic" charset="0"/>
              <a:sym typeface="Lucida Grande" charset="0"/>
            </a:endParaRPr>
          </a:p>
          <a:p>
            <a:pPr eaLnBrk="1" hangingPunct="1"/>
            <a:endParaRPr lang="en-US" sz="1200" b="1" dirty="0" smtClean="0">
              <a:solidFill>
                <a:srgbClr val="1F497D"/>
              </a:solidFill>
              <a:latin typeface="Lucida Grande" charset="0"/>
              <a:ea typeface="MS PGothic" charset="0"/>
              <a:cs typeface="MS PGothic" charset="0"/>
              <a:sym typeface="Lucida Grande" charset="0"/>
            </a:endParaRPr>
          </a:p>
          <a:p>
            <a:pPr eaLnBrk="1" hangingPunct="1"/>
            <a:endParaRPr lang="en-US" sz="1200" b="1" dirty="0">
              <a:solidFill>
                <a:srgbClr val="1F497D"/>
              </a:solidFill>
              <a:latin typeface="Lucida Grande" charset="0"/>
              <a:ea typeface="MS PGothic" charset="0"/>
              <a:cs typeface="MS PGothic" charset="0"/>
              <a:sym typeface="Lucida Grande" charset="0"/>
            </a:endParaRPr>
          </a:p>
          <a:p>
            <a:pPr eaLnBrk="1" hangingPunct="1"/>
            <a:endParaRPr lang="en-US" sz="1200" b="1" dirty="0" smtClean="0">
              <a:solidFill>
                <a:srgbClr val="1F497D"/>
              </a:solidFill>
              <a:latin typeface="Lucida Grande" charset="0"/>
              <a:ea typeface="MS PGothic" charset="0"/>
              <a:cs typeface="MS PGothic" charset="0"/>
              <a:sym typeface="Lucida Grande" charset="0"/>
            </a:endParaRPr>
          </a:p>
          <a:p>
            <a:pPr eaLnBrk="1" hangingPunct="1"/>
            <a:r>
              <a:rPr lang="en-US" sz="1200" b="1" dirty="0" smtClean="0">
                <a:solidFill>
                  <a:srgbClr val="1F497D"/>
                </a:solidFill>
                <a:latin typeface="Lucida Grande" charset="0"/>
                <a:ea typeface="MS PGothic" charset="0"/>
                <a:cs typeface="MS PGothic" charset="0"/>
                <a:sym typeface="Lucida Grande" charset="0"/>
              </a:rPr>
              <a:t>Page Title- </a:t>
            </a:r>
            <a:r>
              <a:rPr lang="en-US" sz="1200" dirty="0" smtClean="0">
                <a:solidFill>
                  <a:srgbClr val="1F497D"/>
                </a:solidFill>
                <a:latin typeface="Lucida Grande" charset="0"/>
                <a:ea typeface="MS PGothic" charset="0"/>
                <a:cs typeface="MS PGothic" charset="0"/>
                <a:sym typeface="Lucida Grande" charset="0"/>
              </a:rPr>
              <a:t>you need to name your page</a:t>
            </a:r>
            <a:endParaRPr lang="en-US" sz="1200" dirty="0">
              <a:solidFill>
                <a:srgbClr val="1F497D"/>
              </a:solidFill>
              <a:latin typeface="Lucida Grande" charset="0"/>
              <a:ea typeface="MS PGothic" charset="0"/>
              <a:cs typeface="MS PGothic" charset="0"/>
              <a:sym typeface="Lucida Grande" charset="0"/>
            </a:endParaRPr>
          </a:p>
          <a:p>
            <a:pPr eaLnBrk="1" hangingPunct="1"/>
            <a:r>
              <a:rPr lang="en-US" sz="1200" dirty="0" smtClean="0">
                <a:solidFill>
                  <a:srgbClr val="1F497D"/>
                </a:solidFill>
                <a:latin typeface="Lucida Grande" charset="0"/>
                <a:ea typeface="MS PGothic" charset="0"/>
                <a:cs typeface="MS PGothic" charset="0"/>
                <a:sym typeface="Lucida Grande" charset="0"/>
              </a:rPr>
              <a:t>‘Vegas  After Party’ </a:t>
            </a:r>
            <a:r>
              <a:rPr lang="en-US" sz="1200" dirty="0" smtClean="0">
                <a:solidFill>
                  <a:srgbClr val="1F497D"/>
                </a:solidFill>
                <a:latin typeface="Lucida Grande" charset="0"/>
                <a:ea typeface="MS PGothic" charset="0"/>
                <a:cs typeface="MS PGothic" charset="0"/>
                <a:sym typeface="Lucida Grande" charset="0"/>
              </a:rPr>
              <a:t>or your name or whatever</a:t>
            </a:r>
            <a:endParaRPr lang="en-US" sz="1200" dirty="0" smtClean="0">
              <a:solidFill>
                <a:srgbClr val="1F497D"/>
              </a:solidFill>
              <a:latin typeface="Lucida Grande" charset="0"/>
              <a:ea typeface="MS PGothic" charset="0"/>
              <a:cs typeface="MS PGothic" charset="0"/>
              <a:sym typeface="Lucida Grande" charset="0"/>
            </a:endParaRPr>
          </a:p>
          <a:p>
            <a:pPr eaLnBrk="1" hangingPunct="1"/>
            <a:endParaRPr lang="en-US" sz="1200" dirty="0" smtClean="0">
              <a:solidFill>
                <a:srgbClr val="1F497D"/>
              </a:solidFill>
              <a:latin typeface="Lucida Grande" charset="0"/>
              <a:ea typeface="MS PGothic" charset="0"/>
              <a:cs typeface="MS PGothic" charset="0"/>
              <a:sym typeface="Lucida Grande" charset="0"/>
            </a:endParaRPr>
          </a:p>
          <a:p>
            <a:pPr eaLnBrk="1" hangingPunct="1"/>
            <a:endParaRPr lang="en-US" sz="1200" dirty="0" smtClean="0">
              <a:solidFill>
                <a:srgbClr val="1F497D"/>
              </a:solidFill>
              <a:latin typeface="Lucida Grande"/>
              <a:cs typeface="Calibri" charset="0"/>
              <a:sym typeface="Lucida Grande" charset="0"/>
            </a:endParaRPr>
          </a:p>
          <a:p>
            <a:endParaRPr lang="en-GB" sz="1200" dirty="0" smtClean="0">
              <a:solidFill>
                <a:schemeClr val="accent2">
                  <a:lumMod val="75000"/>
                </a:schemeClr>
              </a:solidFill>
              <a:latin typeface="Lucida Grande"/>
            </a:endParaRPr>
          </a:p>
          <a:p>
            <a:endParaRPr lang="en-GB" sz="1200" dirty="0">
              <a:solidFill>
                <a:schemeClr val="accent2">
                  <a:lumMod val="75000"/>
                </a:schemeClr>
              </a:solidFill>
              <a:latin typeface="Lucida Grande"/>
            </a:endParaRPr>
          </a:p>
          <a:p>
            <a:endParaRPr lang="en-GB" sz="1200" dirty="0" smtClean="0">
              <a:solidFill>
                <a:schemeClr val="accent2">
                  <a:lumMod val="75000"/>
                </a:schemeClr>
              </a:solidFill>
              <a:latin typeface="Lucida Grande"/>
            </a:endParaRPr>
          </a:p>
          <a:p>
            <a:endParaRPr lang="en-GB" sz="1200" dirty="0">
              <a:solidFill>
                <a:schemeClr val="accent2">
                  <a:lumMod val="75000"/>
                </a:schemeClr>
              </a:solidFill>
              <a:latin typeface="Lucida Grande"/>
            </a:endParaRPr>
          </a:p>
          <a:p>
            <a:r>
              <a:rPr lang="en-GB" sz="1200" dirty="0" smtClean="0">
                <a:solidFill>
                  <a:schemeClr val="accent2">
                    <a:lumMod val="75000"/>
                  </a:schemeClr>
                </a:solidFill>
                <a:latin typeface="Lucida Grande"/>
              </a:rPr>
              <a:t>And then </a:t>
            </a:r>
            <a:r>
              <a:rPr lang="en-GB" sz="1200" b="1" dirty="0" smtClean="0">
                <a:solidFill>
                  <a:schemeClr val="accent2">
                    <a:lumMod val="75000"/>
                  </a:schemeClr>
                </a:solidFill>
                <a:latin typeface="Lucida Grande"/>
              </a:rPr>
              <a:t>Edit and Personalise your Page</a:t>
            </a:r>
            <a:endParaRPr lang="en-GB" sz="1200" b="1" dirty="0">
              <a:solidFill>
                <a:schemeClr val="accent2">
                  <a:lumMod val="75000"/>
                </a:schemeClr>
              </a:solidFill>
              <a:latin typeface="Lucida Grande"/>
            </a:endParaRPr>
          </a:p>
          <a:p>
            <a:endParaRPr lang="en-GB" sz="1200" dirty="0">
              <a:solidFill>
                <a:schemeClr val="accent2">
                  <a:lumMod val="75000"/>
                </a:schemeClr>
              </a:solidFill>
              <a:latin typeface="Lucida Grande"/>
            </a:endParaRPr>
          </a:p>
        </p:txBody>
      </p:sp>
      <p:sp>
        <p:nvSpPr>
          <p:cNvPr id="9222" name="Line 6"/>
          <p:cNvSpPr>
            <a:spLocks noChangeShapeType="1"/>
          </p:cNvSpPr>
          <p:nvPr/>
        </p:nvSpPr>
        <p:spPr bwMode="auto">
          <a:xfrm flipH="1" flipV="1">
            <a:off x="996950" y="836712"/>
            <a:ext cx="4172074" cy="72009"/>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9223" name="Line 7"/>
          <p:cNvSpPr>
            <a:spLocks noChangeShapeType="1"/>
          </p:cNvSpPr>
          <p:nvPr/>
        </p:nvSpPr>
        <p:spPr bwMode="auto">
          <a:xfrm rot="10800000" flipV="1">
            <a:off x="2072680" y="2276872"/>
            <a:ext cx="3096344" cy="1296144"/>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2" name="Line 7"/>
          <p:cNvSpPr>
            <a:spLocks noChangeShapeType="1"/>
          </p:cNvSpPr>
          <p:nvPr/>
        </p:nvSpPr>
        <p:spPr bwMode="auto">
          <a:xfrm rot="10800000" flipV="1">
            <a:off x="2072680" y="3717032"/>
            <a:ext cx="3096344" cy="158417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3" y="260649"/>
            <a:ext cx="4220244" cy="306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339" name="Group 4"/>
          <p:cNvGrpSpPr>
            <a:grpSpLocks/>
          </p:cNvGrpSpPr>
          <p:nvPr/>
        </p:nvGrpSpPr>
        <p:grpSpPr bwMode="auto">
          <a:xfrm>
            <a:off x="200025" y="5799138"/>
            <a:ext cx="935038" cy="876300"/>
            <a:chOff x="0" y="0"/>
            <a:chExt cx="589" cy="552"/>
          </a:xfrm>
        </p:grpSpPr>
        <p:sp>
          <p:nvSpPr>
            <p:cNvPr id="14344" name="Oval 2"/>
            <p:cNvSpPr>
              <a:spLocks/>
            </p:cNvSpPr>
            <p:nvPr/>
          </p:nvSpPr>
          <p:spPr bwMode="auto">
            <a:xfrm>
              <a:off x="0" y="3"/>
              <a:ext cx="589" cy="545"/>
            </a:xfrm>
            <a:prstGeom prst="ellipse">
              <a:avLst/>
            </a:prstGeom>
            <a:solidFill>
              <a:schemeClr val="accent1"/>
            </a:solidFill>
            <a:ln w="25400">
              <a:solidFill>
                <a:srgbClr val="395E89"/>
              </a:solidFill>
              <a:round/>
              <a:headEnd/>
              <a:tailEnd/>
            </a:ln>
          </p:spPr>
          <p:txBody>
            <a:bodyPr lIns="0" tIns="0" rIns="0" bIns="0"/>
            <a:lstStyle/>
            <a:p>
              <a:pPr algn="ctr" eaLnBrk="1" hangingPunct="1"/>
              <a:endParaRPr lang="en-US" dirty="0"/>
            </a:p>
          </p:txBody>
        </p:sp>
        <p:sp>
          <p:nvSpPr>
            <p:cNvPr id="14345" name="Rectangle 3"/>
            <p:cNvSpPr>
              <a:spLocks/>
            </p:cNvSpPr>
            <p:nvPr/>
          </p:nvSpPr>
          <p:spPr bwMode="auto">
            <a:xfrm>
              <a:off x="86" y="0"/>
              <a:ext cx="416"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38100" bIns="38100" anchor="ctr"/>
            <a:lstStyle/>
            <a:p>
              <a:pPr algn="ctr" eaLnBrk="1" hangingPunct="1"/>
              <a:r>
                <a:rPr lang="en-US" sz="5400" dirty="0">
                  <a:solidFill>
                    <a:srgbClr val="1F497D"/>
                  </a:solidFill>
                  <a:latin typeface="Lucida Grande" charset="0"/>
                  <a:ea typeface="MS PGothic" charset="0"/>
                  <a:cs typeface="MS PGothic" charset="0"/>
                  <a:sym typeface="Lucida Grande" charset="0"/>
                </a:rPr>
                <a:t>7</a:t>
              </a:r>
              <a:endParaRPr lang="en-US" sz="5400" dirty="0">
                <a:solidFill>
                  <a:srgbClr val="1F497D"/>
                </a:solidFill>
                <a:latin typeface="Lucida Grande" charset="0"/>
                <a:ea typeface="MS PGothic" charset="0"/>
                <a:cs typeface="MS PGothic" charset="0"/>
                <a:sym typeface="Lucida Grande" charset="0"/>
              </a:endParaRPr>
            </a:p>
          </p:txBody>
        </p:sp>
      </p:grpSp>
      <p:sp>
        <p:nvSpPr>
          <p:cNvPr id="14340" name="Rectangle 5"/>
          <p:cNvSpPr>
            <a:spLocks/>
          </p:cNvSpPr>
          <p:nvPr/>
        </p:nvSpPr>
        <p:spPr bwMode="auto">
          <a:xfrm>
            <a:off x="5025231" y="476250"/>
            <a:ext cx="4758532" cy="44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38100" tIns="38100" rIns="38100" bIns="38100"/>
          <a:lstStyle/>
          <a:p>
            <a:pPr eaLnBrk="1" hangingPunct="1"/>
            <a:r>
              <a:rPr lang="en-US" sz="1200" dirty="0">
                <a:solidFill>
                  <a:srgbClr val="1F497D"/>
                </a:solidFill>
                <a:latin typeface="Lucida Grande" charset="0"/>
                <a:ea typeface="MS PGothic" charset="0"/>
                <a:cs typeface="MS PGothic" charset="0"/>
                <a:sym typeface="Lucida Grande" charset="0"/>
              </a:rPr>
              <a:t>Choose your target fundraising amount.  Remember that we require an initial donation </a:t>
            </a:r>
            <a:r>
              <a:rPr lang="en-US" sz="1200" dirty="0" smtClean="0">
                <a:solidFill>
                  <a:srgbClr val="1F497D"/>
                </a:solidFill>
                <a:latin typeface="Lucida Grande" charset="0"/>
                <a:ea typeface="MS PGothic" charset="0"/>
                <a:cs typeface="MS PGothic" charset="0"/>
                <a:sym typeface="Lucida Grande" charset="0"/>
              </a:rPr>
              <a:t>of £195 </a:t>
            </a:r>
            <a:r>
              <a:rPr lang="en-US" sz="1200" dirty="0">
                <a:solidFill>
                  <a:srgbClr val="1F497D"/>
                </a:solidFill>
                <a:latin typeface="Lucida Grande" charset="0"/>
                <a:ea typeface="MS PGothic" charset="0"/>
                <a:cs typeface="MS PGothic" charset="0"/>
                <a:sym typeface="Lucida Grande" charset="0"/>
              </a:rPr>
              <a:t>to guarantee </a:t>
            </a:r>
            <a:r>
              <a:rPr lang="en-US" sz="1200" dirty="0" smtClean="0">
                <a:solidFill>
                  <a:srgbClr val="1F497D"/>
                </a:solidFill>
                <a:latin typeface="Lucida Grande" charset="0"/>
                <a:ea typeface="MS PGothic" charset="0"/>
                <a:cs typeface="MS PGothic" charset="0"/>
                <a:sym typeface="Lucida Grande" charset="0"/>
              </a:rPr>
              <a:t>your </a:t>
            </a:r>
            <a:r>
              <a:rPr lang="en-US" sz="1200" dirty="0">
                <a:solidFill>
                  <a:srgbClr val="1F497D"/>
                </a:solidFill>
                <a:latin typeface="Lucida Grande" charset="0"/>
                <a:ea typeface="MS PGothic" charset="0"/>
                <a:cs typeface="MS PGothic" charset="0"/>
                <a:sym typeface="Lucida Grande" charset="0"/>
              </a:rPr>
              <a:t>place and </a:t>
            </a:r>
            <a:r>
              <a:rPr lang="en-US" sz="1200" dirty="0" smtClean="0">
                <a:solidFill>
                  <a:srgbClr val="1F497D"/>
                </a:solidFill>
                <a:latin typeface="Lucida Grande" charset="0"/>
                <a:ea typeface="MS PGothic" charset="0"/>
                <a:cs typeface="MS PGothic" charset="0"/>
                <a:sym typeface="Lucida Grande" charset="0"/>
              </a:rPr>
              <a:t>we would like you to try and raise at least £1500 to achieve our targets for this event.</a:t>
            </a:r>
            <a:endParaRPr lang="en-US" sz="1200" dirty="0">
              <a:solidFill>
                <a:srgbClr val="1F497D"/>
              </a:solidFill>
              <a:latin typeface="Lucida Grande" charset="0"/>
              <a:ea typeface="MS PGothic" charset="0"/>
              <a:cs typeface="MS PGothic" charset="0"/>
              <a:sym typeface="Lucida Grande" charset="0"/>
            </a:endParaRPr>
          </a:p>
          <a:p>
            <a:pPr eaLnBrk="1" hangingPunct="1"/>
            <a:r>
              <a:rPr lang="en-US" sz="1200" dirty="0" smtClean="0">
                <a:solidFill>
                  <a:srgbClr val="1F497D"/>
                </a:solidFill>
                <a:latin typeface="Lucida Grande" charset="0"/>
                <a:ea typeface="MS PGothic" charset="0"/>
                <a:cs typeface="MS PGothic" charset="0"/>
                <a:sym typeface="Lucida Grande" charset="0"/>
              </a:rPr>
              <a:t>We </a:t>
            </a:r>
            <a:r>
              <a:rPr lang="en-US" sz="1200" dirty="0">
                <a:solidFill>
                  <a:srgbClr val="1F497D"/>
                </a:solidFill>
                <a:latin typeface="Lucida Grande" charset="0"/>
                <a:ea typeface="MS PGothic" charset="0"/>
                <a:cs typeface="MS PGothic" charset="0"/>
                <a:sym typeface="Lucida Grande" charset="0"/>
              </a:rPr>
              <a:t>would love you to raise as much as you can, so aim high and let people know your goal</a:t>
            </a:r>
            <a:r>
              <a:rPr lang="en-US" sz="1200" dirty="0" smtClean="0">
                <a:solidFill>
                  <a:srgbClr val="1F497D"/>
                </a:solidFill>
                <a:latin typeface="Lucida Grande" charset="0"/>
                <a:ea typeface="MS PGothic" charset="0"/>
                <a:cs typeface="MS PGothic" charset="0"/>
                <a:sym typeface="Lucida Grande" charset="0"/>
              </a:rPr>
              <a:t>.</a:t>
            </a:r>
          </a:p>
          <a:p>
            <a:pPr eaLnBrk="1" hangingPunct="1"/>
            <a:r>
              <a:rPr lang="en-US" sz="1200" dirty="0" smtClean="0">
                <a:solidFill>
                  <a:srgbClr val="1F497D"/>
                </a:solidFill>
                <a:latin typeface="Lucida Grande" charset="0"/>
                <a:ea typeface="MS PGothic" charset="0"/>
                <a:cs typeface="MS PGothic" charset="0"/>
                <a:sym typeface="Lucida Grande" charset="0"/>
              </a:rPr>
              <a:t>Offline donations can be entered at a later stage.</a:t>
            </a:r>
            <a:endParaRPr lang="en-US" sz="1200" dirty="0">
              <a:solidFill>
                <a:srgbClr val="1F497D"/>
              </a:solidFill>
              <a:latin typeface="Lucida Grande" charset="0"/>
              <a:ea typeface="MS PGothic" charset="0"/>
              <a:cs typeface="MS PGothic" charset="0"/>
              <a:sym typeface="Lucida Grande" charset="0"/>
            </a:endParaRPr>
          </a:p>
          <a:p>
            <a:pPr eaLnBrk="1" hangingPunct="1"/>
            <a:endParaRPr lang="en-US" sz="1200" dirty="0" smtClean="0">
              <a:solidFill>
                <a:srgbClr val="1F497D"/>
              </a:solidFill>
              <a:latin typeface="Lucida Grande" charset="0"/>
              <a:ea typeface="MS PGothic" charset="0"/>
              <a:cs typeface="MS PGothic" charset="0"/>
              <a:sym typeface="Lucida Grande" charset="0"/>
            </a:endParaRPr>
          </a:p>
          <a:p>
            <a:pPr eaLnBrk="1" hangingPunct="1"/>
            <a:r>
              <a:rPr lang="en-US" sz="1200" dirty="0" smtClean="0">
                <a:solidFill>
                  <a:srgbClr val="1F497D"/>
                </a:solidFill>
                <a:latin typeface="Lucida Grande" charset="0"/>
                <a:ea typeface="MS PGothic" charset="0"/>
                <a:cs typeface="MS PGothic" charset="0"/>
                <a:sym typeface="Lucida Grande" charset="0"/>
              </a:rPr>
              <a:t>Upload </a:t>
            </a:r>
            <a:r>
              <a:rPr lang="en-US" sz="1200" dirty="0">
                <a:solidFill>
                  <a:srgbClr val="1F497D"/>
                </a:solidFill>
                <a:latin typeface="Lucida Grande" charset="0"/>
                <a:ea typeface="MS PGothic" charset="0"/>
                <a:cs typeface="MS PGothic" charset="0"/>
                <a:sym typeface="Lucida Grande" charset="0"/>
              </a:rPr>
              <a:t>some photos to show people what you look like and make your page stand out</a:t>
            </a:r>
            <a:r>
              <a:rPr lang="en-US" sz="1200" dirty="0" smtClean="0">
                <a:solidFill>
                  <a:srgbClr val="1F497D"/>
                </a:solidFill>
                <a:latin typeface="Lucida Grande" charset="0"/>
                <a:ea typeface="MS PGothic" charset="0"/>
                <a:cs typeface="MS PGothic" charset="0"/>
                <a:sym typeface="Lucida Grande" charset="0"/>
              </a:rPr>
              <a:t>. Or you can enter this photo of Elias in Vegas</a:t>
            </a:r>
          </a:p>
          <a:p>
            <a:pPr eaLnBrk="1" hangingPunct="1"/>
            <a:endParaRPr lang="en-US" sz="1400" dirty="0">
              <a:solidFill>
                <a:schemeClr val="tx1"/>
              </a:solidFill>
              <a:latin typeface="Calibri" charset="0"/>
              <a:ea typeface="MS PGothic" charset="0"/>
              <a:cs typeface="MS PGothic" charset="0"/>
              <a:sym typeface="Calibri" charset="0"/>
            </a:endParaRPr>
          </a:p>
          <a:p>
            <a:pPr eaLnBrk="1" hangingPunct="1"/>
            <a:endParaRPr lang="en-US" sz="1400" dirty="0" smtClean="0">
              <a:solidFill>
                <a:srgbClr val="1F497D"/>
              </a:solidFill>
              <a:latin typeface="Lucida Grande" charset="0"/>
              <a:ea typeface="MS PGothic" charset="0"/>
              <a:cs typeface="MS PGothic" charset="0"/>
              <a:sym typeface="Lucida Grande" charset="0"/>
            </a:endParaRPr>
          </a:p>
          <a:p>
            <a:pPr eaLnBrk="1" hangingPunct="1"/>
            <a:endParaRPr lang="en-US" sz="1400" dirty="0">
              <a:solidFill>
                <a:srgbClr val="1F497D"/>
              </a:solidFill>
              <a:latin typeface="Lucida Grande" charset="0"/>
              <a:ea typeface="MS PGothic" charset="0"/>
              <a:cs typeface="MS PGothic" charset="0"/>
              <a:sym typeface="Lucida Grande" charset="0"/>
            </a:endParaRPr>
          </a:p>
          <a:p>
            <a:pPr eaLnBrk="1" hangingPunct="1"/>
            <a:endParaRPr lang="en-US" sz="1400" dirty="0" smtClean="0">
              <a:solidFill>
                <a:srgbClr val="1F497D"/>
              </a:solidFill>
              <a:latin typeface="Lucida Grande" charset="0"/>
              <a:ea typeface="MS PGothic" charset="0"/>
              <a:cs typeface="MS PGothic" charset="0"/>
              <a:sym typeface="Lucida Grande" charset="0"/>
            </a:endParaRPr>
          </a:p>
        </p:txBody>
      </p:sp>
      <p:sp>
        <p:nvSpPr>
          <p:cNvPr id="10246" name="Line 6"/>
          <p:cNvSpPr>
            <a:spLocks noChangeShapeType="1"/>
          </p:cNvSpPr>
          <p:nvPr/>
        </p:nvSpPr>
        <p:spPr bwMode="auto">
          <a:xfrm rot="10800000">
            <a:off x="3686568" y="692695"/>
            <a:ext cx="1194423" cy="72679"/>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10" name="Line 6"/>
          <p:cNvSpPr>
            <a:spLocks noChangeShapeType="1"/>
          </p:cNvSpPr>
          <p:nvPr/>
        </p:nvSpPr>
        <p:spPr bwMode="auto">
          <a:xfrm rot="10800000">
            <a:off x="560512" y="980728"/>
            <a:ext cx="4320480" cy="1224136"/>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pic>
        <p:nvPicPr>
          <p:cNvPr id="5122" name="Picture 2" descr="C:\Users\taylo-g\Pictures\Photos for calendar\Alex\PHOTO-2018-12-29-18-14-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988" y="2636911"/>
            <a:ext cx="1241768" cy="1655690"/>
          </a:xfrm>
          <a:prstGeom prst="rect">
            <a:avLst/>
          </a:prstGeom>
          <a:noFill/>
          <a:extLst>
            <a:ext uri="{909E8E84-426E-40DD-AFC4-6F175D3DCCD1}">
              <a14:hiddenFill xmlns:a14="http://schemas.microsoft.com/office/drawing/2010/main">
                <a:solidFill>
                  <a:srgbClr val="FFFFFF"/>
                </a:solidFill>
              </a14:hiddenFill>
            </a:ext>
          </a:extLst>
        </p:spPr>
      </p:pic>
      <p:sp>
        <p:nvSpPr>
          <p:cNvPr id="11" name="Line 6"/>
          <p:cNvSpPr>
            <a:spLocks noChangeShapeType="1"/>
          </p:cNvSpPr>
          <p:nvPr/>
        </p:nvSpPr>
        <p:spPr bwMode="auto">
          <a:xfrm rot="10800000">
            <a:off x="1640632" y="1916831"/>
            <a:ext cx="648072" cy="1409048"/>
          </a:xfrm>
          <a:prstGeom prst="line">
            <a:avLst/>
          </a:prstGeom>
          <a:noFill/>
          <a:ln w="25400">
            <a:solidFill>
              <a:srgbClr val="FF0000"/>
            </a:solidFill>
            <a:round/>
            <a:headEn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noFill/>
              </a14:hiddenFill>
            </a:ext>
          </a:extLst>
        </p:spPr>
        <p:txBody>
          <a:bodyPr lIns="0" tIns="0" rIns="0" bIns="0"/>
          <a:lstStyle/>
          <a:p>
            <a:endParaRPr lang="en-US" dirty="0"/>
          </a:p>
        </p:txBody>
      </p:sp>
      <p:sp>
        <p:nvSpPr>
          <p:cNvPr id="3" name="TextBox 2"/>
          <p:cNvSpPr txBox="1"/>
          <p:nvPr/>
        </p:nvSpPr>
        <p:spPr>
          <a:xfrm>
            <a:off x="1280592" y="3464756"/>
            <a:ext cx="6912768" cy="3046988"/>
          </a:xfrm>
          <a:prstGeom prst="rect">
            <a:avLst/>
          </a:prstGeom>
          <a:noFill/>
        </p:spPr>
        <p:txBody>
          <a:bodyPr wrap="square" rtlCol="0">
            <a:spAutoFit/>
          </a:bodyPr>
          <a:lstStyle/>
          <a:p>
            <a:pPr eaLnBrk="1" hangingPunct="1"/>
            <a:r>
              <a:rPr lang="en-US" sz="1200" b="1" dirty="0" smtClean="0">
                <a:solidFill>
                  <a:srgbClr val="1F497D"/>
                </a:solidFill>
                <a:latin typeface="Lucida Grande" charset="0"/>
                <a:sym typeface="Lucida Grande" charset="0"/>
              </a:rPr>
              <a:t>Tell your supporters your story-</a:t>
            </a:r>
            <a:r>
              <a:rPr lang="en-US" sz="1200" dirty="0" smtClean="0">
                <a:solidFill>
                  <a:srgbClr val="1F497D"/>
                </a:solidFill>
                <a:latin typeface="Lucida Grande" charset="0"/>
                <a:sym typeface="Lucida Grande" charset="0"/>
              </a:rPr>
              <a:t>y</a:t>
            </a:r>
            <a:r>
              <a:rPr lang="en-US" sz="1200" dirty="0" smtClean="0">
                <a:solidFill>
                  <a:srgbClr val="1F497D"/>
                </a:solidFill>
                <a:latin typeface="Lucida Grande"/>
                <a:cs typeface="Calibri" charset="0"/>
                <a:sym typeface="Lucida Grande" charset="0"/>
              </a:rPr>
              <a:t>ou </a:t>
            </a:r>
            <a:r>
              <a:rPr lang="en-US" sz="1200" dirty="0">
                <a:solidFill>
                  <a:srgbClr val="1F497D"/>
                </a:solidFill>
                <a:latin typeface="Lucida Grande"/>
                <a:cs typeface="Calibri" charset="0"/>
                <a:sym typeface="Lucida Grande" charset="0"/>
              </a:rPr>
              <a:t>can write what you like here or use the following text, tailored to </a:t>
            </a:r>
            <a:r>
              <a:rPr lang="en-US" sz="1200" dirty="0" smtClean="0">
                <a:solidFill>
                  <a:srgbClr val="1F497D"/>
                </a:solidFill>
                <a:latin typeface="Lucida Grande"/>
                <a:cs typeface="Calibri" charset="0"/>
                <a:sym typeface="Lucida Grande" charset="0"/>
              </a:rPr>
              <a:t>you:</a:t>
            </a:r>
            <a:endParaRPr lang="en-US" sz="1200" dirty="0">
              <a:solidFill>
                <a:srgbClr val="1F497D"/>
              </a:solidFill>
              <a:latin typeface="Lucida Grande"/>
              <a:cs typeface="Calibri" charset="0"/>
              <a:sym typeface="Lucida Grande" charset="0"/>
            </a:endParaRPr>
          </a:p>
          <a:p>
            <a:r>
              <a:rPr lang="en-US" sz="1200" dirty="0">
                <a:solidFill>
                  <a:schemeClr val="accent2">
                    <a:lumMod val="75000"/>
                  </a:schemeClr>
                </a:solidFill>
                <a:latin typeface="Lucida Grande"/>
              </a:rPr>
              <a:t>Elias was a 16 year old schoolboy when he was first diagnosed.  He was a talented sportsman, enjoying rugby, football, tennis and golf, and despite his illness  was the life and soul of every party. Elias beat his leukaemia three times and was lucky enough to have state of the art treatment at UCLH, which is a </a:t>
            </a:r>
            <a:r>
              <a:rPr lang="en-US" sz="1200" dirty="0" err="1">
                <a:solidFill>
                  <a:schemeClr val="accent2">
                    <a:lumMod val="75000"/>
                  </a:schemeClr>
                </a:solidFill>
                <a:latin typeface="Lucida Grande"/>
              </a:rPr>
              <a:t>centre</a:t>
            </a:r>
            <a:r>
              <a:rPr lang="en-US" sz="1200" dirty="0">
                <a:solidFill>
                  <a:schemeClr val="accent2">
                    <a:lumMod val="75000"/>
                  </a:schemeClr>
                </a:solidFill>
                <a:latin typeface="Lucida Grande"/>
              </a:rPr>
              <a:t> of excellence for haematology cancers.</a:t>
            </a:r>
            <a:endParaRPr lang="en-GB" sz="1200" dirty="0">
              <a:solidFill>
                <a:schemeClr val="accent2">
                  <a:lumMod val="75000"/>
                </a:schemeClr>
              </a:solidFill>
              <a:latin typeface="Lucida Grande"/>
            </a:endParaRPr>
          </a:p>
          <a:p>
            <a:r>
              <a:rPr lang="en-US" sz="1200" dirty="0">
                <a:solidFill>
                  <a:schemeClr val="accent2">
                    <a:lumMod val="75000"/>
                  </a:schemeClr>
                </a:solidFill>
                <a:latin typeface="Lucida Grande"/>
              </a:rPr>
              <a:t>In a few years’ time, research will have the answers that would have allowed Elias to beat his illness once and for all. Sadly, this is too late for </a:t>
            </a:r>
            <a:r>
              <a:rPr lang="en-US" sz="1200" dirty="0" smtClean="0">
                <a:solidFill>
                  <a:schemeClr val="accent2">
                    <a:lumMod val="75000"/>
                  </a:schemeClr>
                </a:solidFill>
                <a:latin typeface="Lucida Grande"/>
              </a:rPr>
              <a:t>this wonderful young man, </a:t>
            </a:r>
            <a:r>
              <a:rPr lang="en-US" sz="1200" dirty="0">
                <a:solidFill>
                  <a:schemeClr val="accent2">
                    <a:lumMod val="75000"/>
                  </a:schemeClr>
                </a:solidFill>
                <a:latin typeface="Lucida Grande"/>
              </a:rPr>
              <a:t>but what a legacy it would be if we could fund the last bit of research that completes a vital piece of the jigsaw and makes dying of leukaemia a thing of the past.</a:t>
            </a:r>
          </a:p>
          <a:p>
            <a:r>
              <a:rPr lang="en-US" sz="1200" dirty="0">
                <a:solidFill>
                  <a:schemeClr val="accent2">
                    <a:lumMod val="75000"/>
                  </a:schemeClr>
                </a:solidFill>
                <a:latin typeface="Lucida Grande"/>
              </a:rPr>
              <a:t>We want to donate a substantial figure through a 3-day sponsored bike ride from Paris to London. </a:t>
            </a:r>
          </a:p>
          <a:p>
            <a:r>
              <a:rPr lang="en-GB" sz="1200" dirty="0">
                <a:solidFill>
                  <a:schemeClr val="accent2">
                    <a:lumMod val="75000"/>
                  </a:schemeClr>
                </a:solidFill>
                <a:latin typeface="Lucida Grande"/>
              </a:rPr>
              <a:t>The money will go into a UCLH Haematology Research fund, but will be ring-fenced for this research project known as</a:t>
            </a:r>
          </a:p>
          <a:p>
            <a:r>
              <a:rPr lang="en-GB" sz="1200" b="1" dirty="0">
                <a:solidFill>
                  <a:schemeClr val="accent2">
                    <a:lumMod val="75000"/>
                  </a:schemeClr>
                </a:solidFill>
                <a:latin typeface="Lucida Grande"/>
              </a:rPr>
              <a:t>The Elias Taylor Vegas After-Party</a:t>
            </a:r>
            <a:r>
              <a:rPr lang="en-GB" sz="1200" b="1" dirty="0" smtClean="0">
                <a:solidFill>
                  <a:schemeClr val="accent2">
                    <a:lumMod val="75000"/>
                  </a:schemeClr>
                </a:solidFill>
                <a:latin typeface="Lucida Grande"/>
              </a:rPr>
              <a:t>.</a:t>
            </a:r>
          </a:p>
          <a:p>
            <a:endParaRPr lang="en-GB" sz="1200" b="1" dirty="0">
              <a:solidFill>
                <a:schemeClr val="accent2">
                  <a:lumMod val="75000"/>
                </a:schemeClr>
              </a:solidFill>
              <a:latin typeface="Lucida Grande"/>
            </a:endParaRPr>
          </a:p>
          <a:p>
            <a:r>
              <a:rPr lang="en-GB" sz="1200" b="1" dirty="0" smtClean="0">
                <a:solidFill>
                  <a:schemeClr val="accent2">
                    <a:lumMod val="75000"/>
                  </a:schemeClr>
                </a:solidFill>
                <a:latin typeface="Lucida Grande"/>
              </a:rPr>
              <a:t>Save and Continue</a:t>
            </a:r>
            <a:endParaRPr lang="en-GB" sz="1200" b="1" dirty="0">
              <a:solidFill>
                <a:schemeClr val="accent2">
                  <a:lumMod val="75000"/>
                </a:schemeClr>
              </a:solidFill>
              <a:latin typeface="Lucida Grande"/>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and Content">
  <a:themeElements>
    <a:clrScheme name="">
      <a:dk1>
        <a:srgbClr val="000000"/>
      </a:dk1>
      <a:lt1>
        <a:srgbClr val="FFFFFF"/>
      </a:lt1>
      <a:dk2>
        <a:srgbClr val="000000"/>
      </a:dk2>
      <a:lt2>
        <a:srgbClr val="000000"/>
      </a:lt2>
      <a:accent1>
        <a:srgbClr val="F79646"/>
      </a:accent1>
      <a:accent2>
        <a:srgbClr val="333399"/>
      </a:accent2>
      <a:accent3>
        <a:srgbClr val="FFFFFF"/>
      </a:accent3>
      <a:accent4>
        <a:srgbClr val="000000"/>
      </a:accent4>
      <a:accent5>
        <a:srgbClr val="FAC9B0"/>
      </a:accent5>
      <a:accent6>
        <a:srgbClr val="2D2D8A"/>
      </a:accent6>
      <a:hlink>
        <a:srgbClr val="009999"/>
      </a:hlink>
      <a:folHlink>
        <a:srgbClr val="99CC00"/>
      </a:folHlink>
    </a:clrScheme>
    <a:fontScheme name="Default - Title and Content">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Slide">
  <a:themeElements>
    <a:clrScheme name="">
      <a:dk1>
        <a:srgbClr val="000000"/>
      </a:dk1>
      <a:lt1>
        <a:srgbClr val="FFFFFF"/>
      </a:lt1>
      <a:dk2>
        <a:srgbClr val="000000"/>
      </a:dk2>
      <a:lt2>
        <a:srgbClr val="000000"/>
      </a:lt2>
      <a:accent1>
        <a:srgbClr val="F79646"/>
      </a:accent1>
      <a:accent2>
        <a:srgbClr val="333399"/>
      </a:accent2>
      <a:accent3>
        <a:srgbClr val="FFFFFF"/>
      </a:accent3>
      <a:accent4>
        <a:srgbClr val="000000"/>
      </a:accent4>
      <a:accent5>
        <a:srgbClr val="FAC9B0"/>
      </a:accent5>
      <a:accent6>
        <a:srgbClr val="2D2D8A"/>
      </a:accent6>
      <a:hlink>
        <a:srgbClr val="009999"/>
      </a:hlink>
      <a:folHlink>
        <a:srgbClr val="99CC00"/>
      </a:folHlink>
    </a:clrScheme>
    <a:fontScheme name="Default - Title Slide">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5571</TotalTime>
  <Pages>0</Pages>
  <Words>1158</Words>
  <Characters>0</Characters>
  <Application>Microsoft Office PowerPoint</Application>
  <PresentationFormat>A4 Paper (210x297 mm)</PresentationFormat>
  <Lines>0</Lines>
  <Paragraphs>166</Paragraphs>
  <Slides>12</Slides>
  <Notes>4</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Default - Title and Content</vt:lpstr>
      <vt:lpstr>Default - Title Slide</vt:lpstr>
      <vt:lpstr>PowerPoint Presentation</vt:lpstr>
      <vt:lpstr>PowerPoint Presentation</vt:lpstr>
      <vt:lpstr>PowerPoint Presentation</vt:lpstr>
      <vt:lpstr>PowerPoint Presentation</vt:lpstr>
      <vt:lpstr>PowerPoint Presentation</vt:lpstr>
      <vt:lpstr>PowerPoint Presentation</vt:lpstr>
      <vt:lpstr>Complete fundraising settings</vt:lpstr>
      <vt:lpstr>PowerPoint Presentation</vt:lpstr>
      <vt:lpstr>PowerPoint Presentation</vt:lpstr>
      <vt:lpstr>PowerPoint Presentation</vt:lpstr>
      <vt:lpstr>Donating to your page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&amp; Karen</dc:creator>
  <cp:lastModifiedBy>Giselle Taylor</cp:lastModifiedBy>
  <cp:revision>53</cp:revision>
  <dcterms:modified xsi:type="dcterms:W3CDTF">2019-01-21T22:16:00Z</dcterms:modified>
</cp:coreProperties>
</file>